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39:06.2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28974 9058 329 0,'0'0'264'16,"0"0"-39"-16,0 0-22 0,0-14 3 0,0 14-25 16,0 0-7-16,-22-20-20 0,22 17-20 15,-2 1 10-15,1 0-21 0,0 0 4 0,2 0-11 16,-1 1 17-16,1 1-24 0,-1-2-1 0,0 2-28 15,2 2 4-15,-4 0 16 0,2 3-9 0,0 0 24 16,0 5-2-16,2 9-1 0,-2-7-12 16,0 5 22-16,0 2-34 0,0 6 25 15,0-3-22-15,0 2 7 0,0-3-8 0,0-1-10 16,0-1-12-16,0 1-1 0,-12 13 2 0,12-33-8 16,0 10-12-16,0-2-10 0,0-1 3 0,0 0-1 15,0-7-25-15,0 7 23 0,0-7 1 16,0 7-2-16,0-7 5 0,0 0 24 0,0 5-27 15,0-5 2-15,0 0-18 0,-4 5 3 16,3-6 1-16,1-1 2 0,-1-2-7 0,1-1 0 16,-1 1 2-16,1-2-18 0,-1-1 0 0,0 2 21 15,1-4-10-15,-1-8-8 0,0-3 0 16,0 2 0-16,0-1-10 0,1 1 7 0,0 11-15 16,0-6 12-16,0-4-12 0,0 3 10 15,0-1-10-15,0-1 13 0,0 3-1 16,10-12-24-16,-7 18 6 0,-1 1 21 0,1-2-13 15,-2 4 3-15,0 0-5 0,0 0 6 0,0 0 1 16,2 1-6-16,-2-1-1 0,2 3 6 16,0 1 1-16,0 0-22 0,0 2 5 0,2 1 18 15,-1 1-6-15,7 7-3 0,-2 3 9 0,3 1 5 16,-4 1-1-16,2-3 3 0,-2 5 1 0,2-2 7 16,-1 3-2-16,-1-3 14 0,0-1-7 15,-1 0-1-15,-2-5-9 0,-1-3 0 0,0 1 5 16,-2-2-3-16,0-3-5 0,-1 2 15 15,2-2 3-15,-1 1 25 0,0-4 10 0,0 2-18 16,-1-2 1-16,-1 0 2 0,0 0-15 16,0 0-5-16,10-10 0 0,-7 5-10 0,6-9 8 15,-1 0-12-15,0-3-9 0,-1 0 3 0,-1 0-4 16,3-2 2-16,-3 2-14 0,0 0 8 16,-1 2 3-16,1 0-1 0,-2 1 3 15,1 0-11-15,0 4 9 0,-1 1 8 0,0 2-7 16,-2-1-3-16,2 0 4 0,-1 2-9 0,7-4 3 15,-4 1-1-15,-1 1-4 0,-1 0 11 0,1 3-4 16,0 0 4-16,-2 0 5 0,0 1-11 0,0 1 1 16,-1-1 3-16,1 1-7 0,-1 1 7 15,0 2-2-15,0 0 0 0,-2 0 0 0,0 0-6 16,0 0 9-16,6 14 11 0,0 3-9 0,-4 0 3 16,-1 1 16-16,4 3-8 0,-4 1 1 15,1-1-1-15,0 1 0 0,1-2 7 0,0 1 15 16,-1-1-17-16,0 1 8 0,0-3 3 15,0 1 2-15,1-2-14 0,0-3 0 0,-1-2-8 16,2 2 11-16,-2-6-8 0,1-1-10 0,-1 0-5 16,0-2-12-16,-1 0-4 0,0-2-13 15,1-1-8-15,-1 2-18 0,0-2-5 0,0-1-51 16,4 2 11-16,-3-3-74 0,-1 0-44 16,-1 0-56-16,0 0 22 0,0 0-244 0,0 0-30 15,0 0 52-15,0 0 67 0,0 0 6 16,12-12 42-16,-12 12 43 0,0-3-48 0,-2 1 84 15,2 1 5-15,-2 0-39 0</inkml:trace>
  <inkml:trace contextRef="#ctx0" brushRef="#br0" timeOffset="471.25">28635 8966 265 0,'0'-2'342'0,"1"3"-60"16,-1 2 4-16,-1 0-2 0,1 4-5 15,-3 15-22-15,3-12-30 0,-6 26 29 0,3-7 10 16,1 3-26-16,0-2-9 0,2-12-23 0,0 4-15 16,0 4-20-16,0 6-22 0,0-1-31 0,0 0-2 15,-10 28-7-15,9-30-16 0,-1-4-14 16,0-2 8-16,-1 0-15 0,1-5-17 0,1-7-2 15,-1-2-11-15,2 3-30 0,-1-5 0 16,1-2-30-16,-1-1 12 0,1 1 2 0,0-2-38 16,0-3-22-16,0 0-40 0,0 0-22 15,4 2-26-15,-4-4-42 0,2-1-27 0,0-1 20 16,0-1-239-16,1-10 17 0,5-3-2 0,-6 2 61 16,0-3 9-16,0 5 7 0,-2-6 32 15,2 1 33-15,0-2 6 0</inkml:trace>
  <inkml:trace contextRef="#ctx0" brushRef="#br0" timeOffset="1693.5">28639 8885 491 0,'3'-4'322'0,"-1"-1"-25"15,0 1-9-15,-1 1-57 0,1 1-7 0,-1-3-32 16,0 3-21-16,0-1-20 0,0 1-8 0,-1 1-18 16,2 0 18-16,1-2-25 0,-1 3-2 15,0 0-15-15,2-1-14 0,2 1 32 0,2-1-16 16,11 0-2-16,5 1-4 0,4-1-16 16,0 1-9-16,3-1 8 0,2 1-10 0,-16 0-24 15,10 0-5-15,5 0-4 0,6 0 5 0,4 0-5 16,6 0 16-16,4 0-12 0,2 0-12 15,5 0 0-15,2 0-4 0,3 0 0 0,0 0 11 0,2 0-2 16,64 12-41-16,-98-12-4 0,17 0 12 16,4 0-1-16,5 0 0 0,-1 0 1 15,-1 0 15-15,-4 0 3 0,-5 0-10 0,-1 0 20 16,-4 0-20-16,37-7-6 0,-44 6-2 0,-3-3 1 16,-3 2 0-16,-18 2-20 0,7 0 4 15,-3 0 1-15,0 0 32 0,-4 0-2 0,0 0-2 16,5-10-8-16,-10 9 10 0,0 0-13 0,-6 1 0 15,0 0 0-15,0 0-1 0,8 0 6 16,-8 0 7-16,5 0-12 0,-5 0-2 0,0 0-1 16,8 0 0-16,-8 0-1 0,6 0-4 15,-6 0 1-15,0 0 0 0,8 0 5 0,-8 0 12 16,0 0-2-16,13 8 0 0,-11-4-11 16,0-2-6-16,1 3 3 0,-3-1 3 0,2 2-5 15,1-1-3-15,2 12 7 0,3-1-4 0,-6 1-2 16,0 3 4-16,7 0 1 0,-7 1 0 15,2 0 1-15,0 3-21 0,0-1 2 0,-1 3 42 16,-1-2-25-16,4 3 27 0,-4-3-7 0,1 3 16 16,2 0-19-16,-1-1-12 0,-2 1 11 15,2-1-17-15,-1-1-1 0,-1-2 16 0,2-1 6 16,-4-2-16-16,2 1 1 0,-2-3 12 0,1-2-13 16,-1-16 14-16,0 10-1 0,0-1 11 0,0-1-23 15,0-1-2-15,0-1 8 0,0-6 7 16,0 6-14-16,0-6 4 0,0 9 16 0,0-2-33 15,0-7 14-15,0 7 23 0,0-7-4 16,0 8-1-16,0-2-28 0,0-6 7 0,0 0 9 16,-12 14-2-16,10-12-8 0,0 1 0 0,0 0-25 15,0 1 5-15,-3-4 25 0,2 3-17 16,-1 1 32-16,0-1-2 0,-9 2-35 0,-1-2 37 16,3 5-48-16,-7-8 38 0,0 3-10 15,-4 2 3-15,1 2-18 0,1-4 24 0,-7-3-7 16,-2 3 4-16,2 1-1 0,2-2-12 15,-6 3 21-15,3-1-10 0,-1 0-7 0,-3-2 17 16,4-1-17-16,-2 0 2 0,1 4 1 0,0-2-3 16,-2 1 4-16,3-2 0 0,-5 4 0 0,1-6-14 15,-2 2 20-15,3 0-25 0,-2-1 21 16,-4-1-26-16,4 0 34 0,-3 3-9 0,1-2-12 16,0 0 28-16,0-1-23 0,0 2 23 0,0 0-1 15,16-2-9-15,-7 0-14 0,-4 0-4 16,-2 0 8-16,0 0 7 0,-1 0-2 0,0 0 10 15,1 0-19-15,-27 10 10 0,33-7-11 0,0-1 3 16,1 3-3-16,3-3 14 0,-3 1-10 16,2 1 2-16,0 3-6 0,0-4 1 0,-2 4 0 15,-1-3 16-15,1 0-8 0,1 0-4 16,-1 1 2-16,1-2 8 0,1 1-2 0,0-1 19 16,1-1-27-16,0 4 16 0,-1-4-25 15,0 1 32-15,1-1-24 0,2 0 5 0,-3 3 3 16,3-1 8-16,0-1-13 0,-2-1 12 0,1 1-14 15,1-2-13-15,1 0 17 0,4-1 8 16,1 2-11-16,3-2 19 0,2 0-18 0,1 0 15 16,8 0-11-16,0 0-17 0,-9 0 10 0,2 0 29 15,7 0-24-15,-9 0 16 0,9 0-10 16,-7 0 3-16,7 0-3 0,0 0 6 0,-8 0-15 16,8 0 15-16,0 0-20 0,-7 0 15 0,7 0-3 15,0 0 6-15,0 0-1 0,-8 0-23 16,8 0 12-16,0 0 3 0,0 0-6 0,-7 0-21 15,7 0 1-15,0 0-29 0,0 0-35 0,0 0-2 16,0 0-22-16,0 0-25 0,0 0-50 0,0 0-43 16,-11-7 20-16,11 7-267 0,1-5 38 15,0 1 31-15,1-1 30 0,1 4 16 0,1-5 28 16,5-7 40-16,1 1 9 0,-1 3 36 16</inkml:trace>
  <inkml:trace contextRef="#ctx0" brushRef="#br0" timeOffset="3505.98">28766 8886 561 0,'0'0'189'0,"0"0"-25"0,0 0-6 15,0-12-7-15,0 12-3 0,0 0-13 0,0 0 10 16,0 0-11-16,0 0-15 0,13 0-3 15,-13 0 4-15,0 0-23 0,0 0-15 0,0 0 3 16,0 0-21-16,0 0 16 0,0 0-13 16,0 0-9-16,0 0 1 0,0 0-15 0,0 0-15 15,-11-13 9-15,6 14-2 0,-2-1 4 0,2 1-5 16,-1 1 9-16,6-2-5 0,-7 0 12 16,-2 0-6-16,-3 0 5 0,-19 4 12 0,17-2-19 0,2-1-15 15,3 1-7-15,0-1-1 0,-1 0 20 16,3 0-20-16,0 0 0 0,-7 6-7 0,4-3 16 15,2-2-11-15,-1 3 4 0,4-1-6 16,-1 0 19-16,3 2-14 0,-2-1 11 0,2-1-11 16,-5 10 1-16,3-3-4 0,3-4 18 0,0 3-4 15,1-3 18-15,-1 1-31 0,1-1-11 16,-1 0 19-16,2-7-8 0,0 12 3 0,0 0 23 16,0 1-16-16,0-1-19 0,0-1 11 15,0-1-1-15,0 3 6 0,0 1-7 0,0-1-2 16,0-2 24-16,0 4 16 0,0-1-6 0,5 15-4 15,1-14-14-15,-2 0-17 0,1 1 0 16,-3 0-2-16,2-1 23 0,-1 0-13 0,-1-1 9 16,0-2-14-16,-1-2 7 0,-1 0 18 0,1 0-11 15,0 6-4-15,0-2 2 0,0-3 7 16,-1 0-18-16,0-2 13 0,1 2-27 0,0-3 33 16,-1-1-21-16,2 9 0 0,-1-3 3 0,-1-13 4 15,0 10-20-15,0 2 10 0,0-4 1 0,0 1-8 16,0-3 11-16,0 2-15 0,0-2-12 15,0 2 31-15,0-2-10 0,0 2-1 0,0-2-20 16,0 2 18-16,0 5-13 0,0-2 8 0,12 18-9 16,-11-17 13-16,0-2-3 0,1 1-15 15,-1-3 21-15,0-1-10 0,-1 0 0 0,0-2 6 16,0 2 5-16,1-2-7 0,-1-1 4 16,1 0 1-16,-1 3-7 0,0-3 12 0,1-1-22 15,-1 2 16-15,0-3-11 0,0 1 4 16,0 1-9-16,0-3-6 0,0 3 22 0,0-1-1 15,1-1-4-15,0 1 2 0,-1 1 2 16,0-2-1-16,0 1-17 0,0 0 19 0,2 0-10 16,-2-1 16-16,2 2-12 0,-2-1 4 0,0 2-8 15,1-3 13-15,0 1-16 0,-1 1 10 16,1-4-14-16,0 4 0 0,-1-1 7 0,1-2 20 16,-1 2-14-16,0-1 9 0,1 0-9 0,0 0 3 15,-1-1-14-15,0 1 23 0,0-1-7 16,0 2 2-16,2-3-14 0,-2 1 15 0,0 1-1 15,1-2-6-15,-1 2-1 0,0-2 7 16,0 0 3-16,0 0-5 0,1 3-2 0,-1-3 4 16,0 0 8-16,2 0-12 0,-2 0 0 15,0 0 11-15,0 0-10 0,0 0-10 16,-2 0-30-16,2 0-21 0,-1-3-22 0,1 3 5 16,0-2-86-16,0 0-49 0,-1-1-45 0,1 1 23 15,1-3-281-15,2 1 15 0,-3-2 59 0,2 1 14 16,5-7 57-16,1 6 12 0,2-5 5 15,3 2 59-15,1-1-13 0,5 0-8 0</inkml:trace>
  <inkml:trace contextRef="#ctx0" brushRef="#br0" timeOffset="7371.67">29316 9731 274 0,'0'0'248'16,"0"0"-68"-16,0 0-4 0,0 0 4 0,0 0-39 15,0 0-15-15,0 0 2 0,0 0-5 16,0 0-5-16,0 0-7 0,0 0 6 0,0 0-7 15,0 0-7-15,0 0-5 0,0 0-12 0,0 0-26 16,0-13-8-16,0 13 8 0,0 0-16 16,1-14 9-16,0 14 0 0,-2 0-3 0,1 0-7 15,-1 0-2-15,1 2-3 0,0-1-10 16,-2-1 10-16,2 1-12 0,-1 0-4 0,1 1 16 16,-1-2 0-16,0 3-2 0,1-3 11 15,-3 0-14-15,3 1 18 0,0 0-8 0,0 0 5 16,-1 0-2-16,2 0-6 0,-1 1 1 0,0 1 9 15,-1-1-19-15,0-2 5 0,1 5 12 0,0-3-29 16,0 0 8-16,-1 2 15 0,0 0 9 16,1-1 14-16,0 1-20 0,0-4-6 0,0 0-11 15,0 0 20-15,0 7 5 0,0 1-26 16,0-1-4-16,0 0 38 0,0 5 3 0,0 1-23 16,-6 13 12-16,5-17-27 0,1 1 23 0,-1 8-13 15,-2-1 2-15,2 1 22 0,0-4-14 16,1 3-14-16,-2 1 15 0,-2 3 7 0,2-3-13 15,2 1 21-15,-2 0-22 0,2 1 9 0,-2 3-15 16,2-2 13-16,0-10-19 0,0 6 10 16,0 3-5-16,0 2-2 0,0 1-11 0,0-1 17 15,0 2-6-15,0 1 6 0,0-1-17 16,0-2 8-16,0 1-8 0,0-1 7 0,0-1-19 16,0 1 11-16,0-1-3 0,0 0-3 15,12 19-5-15,-12-22 10 0,1-1 2 0,-1-5 0 16,0 0-10-16,1-1 5 0,-1-2-4 0,1-2 7 15,-1 0-6-15,0 1-9 0,1-1-4 16,-1-2 14-16,1 0-3 0,-1 2-12 0,0-2 2 16,0 0 11-16,0 0-4 0,0 1 0 15,0 0-6-15,0-2 6 0,0 1-2 0,1 0-1 16,-1-1-2-16,1 1 0 0,0-3-2 0,-1 3 6 16,0-2-8-16,0-3 3 0,0 0-4 15,0 0 9-15,0 0-7 0,0 0 7 0,0 7-2 16,0-7 2-16,0 0-4 0,0 0 1 0,0 5 4 15,0-5-1-15,0 0-3 0,0 0-9 16,0 7 18-16,0-7-18 0,0 0-3 0,0 0 14 16,0 0-13-16,0 0-22 0,5 8-14 0,-5-8-23 15,1-2-13-15,0 1 8 0,1-1-59 16,1-2-31-16,-2 1-30 0,0 0-27 0,-1 0-50 16,1-1 27-16,1-1-249 0,-5 1 26 15,2-1 35-15,0 2 38 0,-2-2 17 0,1 1 40 16,-4-8 21-16,-1 5 41 0,-1 0 17 0,-2-4-4 15</inkml:trace>
  <inkml:trace contextRef="#ctx0" brushRef="#br0" timeOffset="7923.73">29009 10435 246 0,'0'-3'336'0,"-1"-1"-33"0,1 3-29 15,-1-3-28-15,1 1-15 0,0 1-14 0,0-1-28 16,1 2-28-16,-1 0-12 0,1-1-8 16,0-1-5-16,0 3 1 0,2 0-14 0,-3 0-3 15,3 3-11-15,-2 0-12 0,2 1-8 0,0-2-12 16,0 3 78-16,9 5-11 0,-3 4 9 16,0-2-11-16,4 3-9 0,-1-1-1 0,1 1-8 15,1 2-5-15,-1-3-9 0,2 4-8 0,0-1-11 16,1 0-9-16,-5 0-3 0,6-3-8 15,-6 1-29-15,2 1 16 0,-1-2-11 0,-3 1-5 16,3-2-6-16,-4-4-1 0,-2 0-11 16,-2-2 7-16,0-1-19 0,-2-1 9 0,2-3-10 15,-2 3 13-15,0-2 4 0,-1-1-4 0,2 1-11 16,-3-2-1-16,2 2 2 0,-2-3-2 16,1 2-2-16,-1-1-22 0,0-1-9 0,0 0 0 15,0 0-25-15,0 0-4 0,0 0-25 0,0 0-1 16,0 0 8-16,0 0-82 0,5-10-26 15,-4 7-32-15,-1-2-22 0,1 0-33 0,-1-1 23 16,0 0-184-16,7-6-43 0,-5 1 49 0,0 1 53 16,1 2-2-16,-2-1 26 0,1 1 37 15,0 3 29-15,0-1-32 0</inkml:trace>
  <inkml:trace contextRef="#ctx0" brushRef="#br0" timeOffset="8351.35">29509 10399 616 0,'3'-4'318'0,"1"0"-11"0,0 2-45 16,-1-3 1-16,-1 2-15 0,0 2-41 0,0 0-6 15,-2-2-10-15,2 2-38 0,-2 0 8 16,1-1-11-16,0 2-46 0,0 0 4 0,-2 0-13 15,1 0-8-15,0 0-9 0,-2 2 35 0,1-2 7 16,-1 4 4-16,-1 0-8 0,-5 8 4 0,0 0 1 16,0 4 4-16,-4-1-15 0,-1 2-3 15,-1 2-12-15,-2-2 1 0,3 0-6 16,-4 4-10-16,4 0-8 0,-1-2-1 0,0 0-5 16,0 0-10-16,0 1-5 0,-2-2-9 0,3 1 1 15,0-2-5-15,2 1 5 0,1-5-22 16,3 0 7-16,-1-5 3 0,4 1-1 0,0-3-12 15,1-2-3-15,1 1-7 0,2-1-17 16,-2-3 0-16,1 2-18 0,-1 1-1 0,2-3-15 16,0 1-10-16,0-2-35 0,0 0 7 0,0 0-70 15,2 0-38-15,-1-1-40 0,0 0-27 16,0-1 27-16,1-1-172 0,0 0-77 0,0 1 20 16,0-1 26-16,0-1 38 0,-1 1 40 0,1 1 31 15,-1-1 11-15,2 0 32 0,-1 1 12 16</inkml:trace>
  <inkml:trace contextRef="#ctx0" brushRef="#br0" timeOffset="11864.84">28892 11090 720 0,'0'0'231'0,"0"0"-16"0,0 0-10 16,0 0 8-16,0 0-39 0,0 0-21 0,0 0-6 15,0 0-1-15,0 0-17 0,0 0 6 16,0 0-17-16,0 15 0 0,-5 17-15 16,6-18 9-16,-1-2 1 0,0 5-2 0,0 3-4 15,0 2 3-15,0 2-7 0,0-1-4 0,0 2-40 16,0-1 2-16,0-1 17 0,-7 22-16 15,2-26 0-15,5-2-6 0,-1 0 0 0,-1-2-5 16,0 0-20-16,0-4-20 0,2-11 22 16,0 8-18-16,0-2-12 0,0-6-9 0,0 8-22 15,0-8-29-15,0 0-14 0,0 7-4 0,0-7-28 16,-2 5-26-16,4-8-50 0,1 1 16 16,-2-4-197-16,8-5-73 0,-1-3 48 0,2 0 23 15,-1-2 47-15,4 2 10 0,-2-1 24 16,2-2 2-16</inkml:trace>
  <inkml:trace contextRef="#ctx0" brushRef="#br0" timeOffset="12134.05">29111 11129 788 0,'-1'2'249'0,"1"-1"4"15,-1 3-8-15,-1-1-14 0,-1 4 7 16,-2 11-21-16,-2 1 10 0,2 4-26 0,0 0-3 15,0-1-23-15,0 0-18 0,0 2-23 0,0-3 20 16,2 3-27-16,-1-5-4 0,0 1-33 16,1 1 14-16,-1-5-15 0,1 1-12 0,1-5-4 15,0-3-3-15,1-1-10 0,1-1 6 0,-2-2-50 16,1-1 14-16,0 1-5 0,1-3-57 16,0-2-29-16,0 0-28 0,0 0-26 0,0 5-31 15,-1-8-42-15,0 1 17 0,1 0-189 0,0-3-78 16,-2 0 33-16,1-1 27 0,-1 1 28 15,-2-8 3-15,0 1 46 0,-1 3 8 0,0 1 6 16</inkml:trace>
  <inkml:trace contextRef="#ctx0" brushRef="#br0" timeOffset="12377.2">28894 11333 451 0,'-2'-3'389'16,"0"3"-31"-16,0-1-23 0,-1 0-41 0,3-1-21 15,0 1-31-15,0-1-13 0,2 2-5 16,3-1-25-16,-2 1 9 0,2-1-22 16,1 1-22-16,3-2-21 0,7 0-7 0,-4 0-26 15,1 1 3-15,-3 0-21 0,9 1-15 0,-4-2-26 16,-1 2-5-16,-3-1-88 0,8-1-23 16,-14 2-43-16,4 0-43 0,2 0-45 15,18-10 19-15,-12 8-284 0,2 2 33 0,-2-2 23 16,-1 1 37-16,5 0 21 0,-9-2 17 0,0 3-2 15,-12 0 35-15,12 0-2 0</inkml:trace>
  <inkml:trace contextRef="#ctx0" brushRef="#br0" timeOffset="12835.92">29543 11127 215 0,'1'-2'322'0,"-3"2"-45"15,2-3-30-15,-3 2-20 0,0-1-12 0,-1 1-29 16,-1 0-5-16,1 0 0 0,-4 2-30 15,4 0-6-15,-11 3 13 0,3 1-44 0,-5 2-7 16,2-1 13-16,1 5 10 0,-1 2 21 16,1 1-29-16,0-3-12 0,0 7 10 0,0 1 0 15,1-2-18-15,2 1 5 0,-1 1 7 0,1-2-14 16,2 4 5-16,0-1-15 0,3 3 5 16,1-1-13-16,0-1-12 0,3 2-3 0,0-3 11 15,2-11-11-15,0 7 2 0,0 1-8 0,11 20-9 16,-2-19-12-16,0 0 1 0,0-2-1 15,4-1 2-15,2-3-16 0,0 1-19 0,3-1-9 0,-2-4-32 16,4 0-13-16,1-2 6 0,3 1-48 16,-4-5-47-16,1 1-40 0,-1-2-30 15,-5-1-26-15,-6 0 19 0,5 0-264 0,-3 0 20 16,1 0 40-16,17-11 13 0,-19 7 43 16,1 1 21-16,4-4 33 0,2 0 19 0,-3-1 17 15</inkml:trace>
  <inkml:trace contextRef="#ctx0" brushRef="#br0" timeOffset="13681.67">29860 11230 620 0,'-4'-1'282'0,"1"-2"-34"0,1 2-13 16,-1-1-20-16,-1 5 17 0,1-1-9 0,0 1 15 16,0 3-27-16,-8 9-8 0,8 2-24 15,-2 0 2-15,-1 1 2 0,0 1-10 0,2 0-16 16,1-1-17-16,1-2-2 0,-2 1-18 15,3-5-13-15,1-3 0 0,-1-1-10 0,0 0-2 16,1-3-31-16,0-1 9 0,-1 1-11 0,1-5 6 16,0 0-7-16,0 0 15 0,0 0-1 0,0 7 3 15,0-7-18-15,-2 5 8 0,2-7-3 16,0-1-15-16,0 0-5 0,1-1-9 0,0-3-1 16,0 0-10-16,6-11-11 0,-2-1-8 0,0-1 4 15,1 1-1-15,2 0-6 0,-1 2 2 16,2 2-15-16,-3-3 13 0,3 2-13 0,1 1 15 15,-4 0-13-15,1 2 3 0,-1 5-2 0,2 1 12 16,-5 0-16-16,1 3 10 0,2 1-11 16,-3 0 9-16,0 2-8 0,2 1-10 0,-5 0 20 15,0 0-3-15,0 0-5 0,20 22 4 16,-13-6-14-16,-2 1 19 0,2 0 10 0,-5 1 2 16,2 0-13-16,1-1 24 0,-1-5-12 15,-2 2 3-15,0-1 2 0,-1-3-4 0,1-2-4 16,0-3 3-16,1 0-11 0,-1-1 18 15,-2 0-1-15,2-1 7 0,-1 0 5 0,0-2-5 16,1-1-14-16,1 0 11 0,-3 0-11 16,0 0 7-16,15-15-10 0,-3 1-2 0,-3 2-16 15,2-3 5-15,0 1-11 0,0-2 2 0,3-2-4 16,-1 0 2-16,0 2-7 0,1 0 3 16,-3-1 11-16,3 2-6 0,-5 3-9 0,-2 4 2 15,-3 2 7-15,3 0 14 0,-4 0-9 0,1 1 8 16,0 1-2-16,-2 0-10 0,0 1 3 15,0 1 11-15,1-1-10 0,-1 2 3 0,-2 1 2 16,0 0 10-16,0 0 3 0,0 0-7 16,12 14 15-16,-8 3 16 0,-1 2-7 0,-2 0 5 15,-1 1 3-15,0 2-13 0,0 0 11 0,0 0-12 16,0-12 7-16,0 6-4 0,0 0-6 16,0 1-3-16,0-2 0 0,0-1 4 0,0-4 7 15,0 1-14-15,0-3-22 0,-10 8-15 16,10-12-14-16,0-4-31 0,0 0-6 0,0 7 5 15,0-7-68-15,0 0-41 0,15 12-30 0,-11-10-86 16,4-4 31-16,-1 2-269 0,10-6 75 16,3-2 37-16,-3 2 31 0,2-4 35 0,-3 1 19 15,2-1 18-15,0 2 23 0,-2 1 13 16,2-5 4-16</inkml:trace>
  <inkml:trace contextRef="#ctx0" brushRef="#br0" timeOffset="14360.49">30359 11052 631 0,'0'-2'336'0,"0"-1"-57"0,0 0-26 0,2 2-15 16,0-2-7-16,2 2-26 0,1-1 17 0,0 0-43 16,2 2 20-16,1 0-22 0,-1 0 0 15,4 0-4-15,4 0-4 0,2 0-2 0,21 12-26 16,-20-3-10-16,-1-1-1 0,0 4-12 16,-2 2-1-16,-1 6-6 0,-3 1-13 0,0 3-2 15,-2 1-9-15,-2 2-6 0,-1 2-12 0,-3 3 2 16,1 0-7-16,-4-15-13 0,0 8-8 0,0 6 10 15,0 1-22-15,0 2 7 0,-19 33 0 16,12-35-7-16,-7-2-4 0,1-2-27 0,-4-2-15 16,-3-1-1-16,2-1-44 0,-2-3 5 0,-5-2-70 15,3-1-37-15,-1-1-19 0,-4-6-63 16,3 1 26-16,-4-4-255 0,1 2-1 0,0-5 12 16,-1-3 46-16,1 2 28 0,2-2 47 15,3-1 21-15,11-1 19 0,-3 0 38 0,1 0 8 16</inkml:trace>
  <inkml:trace contextRef="#ctx0" brushRef="#br0" timeOffset="19825.45">28570 10875 483 0,'-15'0'219'0,"15"-12"-30"0,0 12-11 16,-14 0-25-16,14 0-5 0,-20-15 0 0,16 16 5 15,1-1 0-15,1-1 4 0,1 1-17 16,1 0 11-16,0-1-13 0,2 2-21 0,0-1 13 16,4-1-25-16,-2 1 1 0,3-1-21 15,13-2-7-15,-12 3-1 0,20-7 4 0,-8 6-3 16,4-3 19-16,4 0-32 0,0 1 2 15,3-2-4-15,0 4 12 0,2-2-29 0,-1 2 4 16,4-2-21-16,3 2-5 0,-20 1 2 0,12 0 12 16,6 0-7-16,3 0-11 0,2 0 15 15,2 0-17-15,45-10 2 0,-42 6-2 0,3 1-2 16,-5 0 25-16,2-1-32 0,-3-2 20 0,2 1-30 16,0-1 12-16,-2 1 4 0,-1-1 12 15,0-1-24-15,-1 0 3 0,0 1-20 16,0-2 30-16,-3 3-6 0,2 0-33 0,-1 0 30 15,-2 2-13-15,-1-1 11 0,0 2-2 0,0-1 13 16,-2 3-30-16,1-4 7 0,1 3 11 16,0-2-20-16,0 0 24 0,-1 0-8 0,-3 0 5 15,-1 0-1-15,4 2-16 0,-5-3 7 16,-2 0 31-16,1 2-35 0,3-2 5 0,-2 1 10 16,-1 0-7-16,-3 1 14 0,-5-1-14 15,1 1-3-15,-3-4-15 0,0 4 12 0,-6 2-6 16,-2-3 0-16,0 2 16 0,2-4-13 15,-3 4 30-15,0 0 3 0,-1 0-34 0,-1 0 8 16,1 0 8-16,0 1 14 0,10 0-4 0,0-1-18 16,-7 0 4-16,-3 1-12 0,1 0 21 0,0 0-23 15,1 0 31-15,-2 0-31 0,-1 0-9 16,-3 0 20-16,-6 0-4 0,8 0 4 0,-8 0-17 16,7 0 15-16,-7 0 12 0,8 0-14 0,-8 0 19 15,8 0-12-15,-8 0-7 0,0 0 7 16,6 0-16-16,-6 0 15 0,0 0-20 0,0 0 7 15,0 0 22-15,0 0-27 0,0 0 14 16,7 0 1-16,-7 0 3 0,0 0-2 0,0 0 18 16,9 14-12-16,-7-11 1 0,-2 2-17 0,0-1-4 15,0 0 1-15,3 3 10 0,-3 1 10 16,0 5 3-16,9 16-4 0,-5-12 24 0,0 0-26 16,1 0-11-16,-1 1 5 0,-1-2 6 15,6 2 14-15,-3 0-12 0,1 1 34 0,-1 3-13 16,2 0 5-16,-2 0-29 0,1 0 27 0,-3 3-12 15,1 0 3-15,0 2 3 0,-3 3-17 16,0 0 1-16,0 0 30 0,-1 1-14 0,1-2-3 16,-2 4-3-16,0-3 16 0,0-13 4 0,0 7 3 15,0 4-10-15,0 2-15 0,0 2 0 0,0-1-7 16,0 0 26-16,0 0-6 0,0-1 0 16,0-3-13-16,0-1-13 0,0-1 19 0,0-1-9 15,0-3 4-15,0-4 9 0,0-3-30 16,0-3 20-16,0-1-28 0,0-3 28 0,0 0 17 15,0-7-12-15,0 7 0 0,0-7 3 0,0 7 6 16,0-7-14-16,0 6 11 0,0-6-4 16,0 0-5-16,0 6 8 0,0-6 0 0,0 0-5 15,0 6 1-15,0-6 0 0,0 0-5 0,0 0-7 16,0 7 12-16,0-7-18 0,0 0 2 0,0 0-4 16,0 0 0-16,0 0-6 0,0 7 9 15,0-7-11-15,0 0 12 0,0 0-3 0,0 5-4 16,0-5-1-16,0 0 10 0,-16 13-28 0,13-12 12 15,-1 1-9-15,0-1-2 0,-1 0 17 16,-1 2 12-16,0 0-21 0,-9 1 2 0,-3 1 4 16,0 0 9-16,-2 0-8 0,-1-1 11 0,0 4-18 15,0-6-6-15,0 1 15 0,0 4 2 16,-2-3 10-16,2-2-3 0,-3 3-11 0,4 1 2 16,-3-6-1-16,1 3 13 0,0 1-32 15,-3 1 3-15,4-2-2 0,1 2 14 0,0-1 2 16,-3-2 14-16,3 4 1 0,0-1-28 0,2-1 30 15,-3 3-5-15,2-2 3 0,-2 0 3 0,3-1-9 16,-2-2 2-16,-2 4-10 0,1-1 16 0,-1-3-20 16,-2 3 9-16,1-3 1 0,0 4 1 15,-1-3-4-15,-1 0-5 0,0-1 6 0,0 0 6 16,-2 0-5-16,2 0-11 0,2 3 14 16,9-5 6-16,-4 0-18 0,-5 0 26 0,-1 0-5 15,0 0-6-15,0 0-6 0,0 0 17 0,1 0-32 16,-2 0 19-16,-1 0-9 0,2 0-6 15,0 0 8-15,-3 0 8 0,-1 7 3 0,0-7 6 16,1 0-23-16,-34 9-14 0,30-9 23 0,1 0 10 16,-1 0 5-16,18 0-6 0,-10 0-12 15,-2 0 8-15,-1 0-7 0,-1 0 9 0,0 0-9 16,1 0-7-16,1 0 16 0,-1 0-24 0,-1 0 13 16,1 0 16-16,0 0-16 0,-1 0 4 15,0-9 5-15,-23 0 3 0,23 6 11 0,0 1-36 16,0 2 22-16,1-4 11 0,0 0-20 15,2 0 5-15,-2 1-5 0,0 3 8 0,0-3-14 16,2 1 27-16,2-1-22 0,1-1-12 0,1 1 30 16,13 3-17-16,-7 0 3 0,1 0 3 0,2 0 0 15,-3 0 4-15,-6-10-4 0,10 9 4 16,2-1-10-16,0 1 12 0,-9-2-9 16,4 3 2-16,0-1 1 0,4 1-10 0,-1-2 11 15,2 1 12-15,1 1-12 0,0 0-17 0,2-2 12 16,-1 2 21-16,0-1-15 0,1 1-2 15,0 0-1-15,0-1 6 0,0 0-7 0,1 1 8 16,-2 0-27-16,6 0 10 0,0 0 15 0,0 0-4 16,-8 0 3-16,8 0-16 0,-8 0 2 0,8 0 16 15,-6 0 4-15,6 0-10 0,0 0 4 16,-9 0 21-16,9 0-7 0,-12-10-12 0,10 8 13 16,-1 0-2-16,1-1-2 0,0 0-8 0,1 0 4 15,0-1 2-15,-2 0-6 0,2 1 5 0,0-3-13 16,0 1 10-16,1 0-6 0,-1-1-15 15,1 0 12-15,0 0 12 0,0-1-11 0,0 0 7 16,0 0-10-16,0 0 10 0,0-2-8 16,0-4 6-16,0-1-22 0,0-2 15 0,0 2-3 15,0-3 3-15,11-18 7 0,-8 18 1 16,-1-1-9-16,0-1 5 0,1-1 9 0,0 1-1 16,0 0-20-16,-1-4 9 0,0 5-10 0,0 1 7 15,-1 0 6-15,2 0 7 0,-3 4-10 16,1 1-6-16,-1 12 11 0,0-15-4 0,0 1 10 15,0 2-8-15,0 0-12 0,0 2 12 16,0 0-4-16,0 1 0 0,0-4-4 0,0-3 9 16,0-1-14-16,0 0 2 0,12-12 2 15,-11 8 11-15,1 5-16 0,0-1 5 0,-1 4 9 16,0 0-2-16,-1 3-6 0,2 1 6 0,-2 0-9 16,1 0 16-16,0 2-3 0,-1-2-19 0,3-5 0 15,-1-4 6-15,-1 1 15 0,2 3-19 16,-3 3 5-16,1 3 12 0,1-1 3 15,-1 3 0-15,0-1-15 0,0 2 12 0,-1 2 1 16,0-1-12-16,0 0 11 0,1 0-3 0,-1 2-8 16,0-1 11-16,1 1-11 0,-1 2 8 0,0 0-13 15,0 0 13-15,0 0 0 0,0 0-1 16,0-7-9-16,0 7 17 0,0 0-10 16,0 0 2-16,0-8-11 0,0 8 8 0,0 0-4 15,0 0 10-15,0-7-11 0,0 7-7 0,0 0 3 16,0 0 12-16,0-5 3 0,0 5-2 0,0 0-4 15,0 0-14-15,0 0 24 0,0 0-2 16,0-6-15-16,0 6 20 0,0 0-11 0,0 0 13 16,0 0-12-16,0 0 0 0,0 0 0 15,0 0 1-15,0-7 1 0,0 7-13 0,0 0 6 16,0 0 4-16,0 0-6 0,-10-10-5 0,9 9 16 16,0-1 2-16,-1 2-5 0,1-2 0 0,0 2 0 15,0-1 7-15,0-1-11 0,0 0 1 16,-1 1-5-16,1 0-14 0,0-2 11 0,-1 3 9 15,1-3-9-15,0 2 28 0,-2-2-21 0,1 1 1 16,1-1-6-16,-2 0 7 0,2 1 0 16,-3-1 6-16,0-1-22 0,1 1 29 0,0-2-9 15,-1 3-4-15,1-1-5 0,1-1-8 16,-2 2 9-16,2-1 4 0,0 0-4 0,1 1-11 16,-1 0 16-16,-1-1 15 0,1 1-19 0,0 1-18 15,1-1 19-15,-1 0-14 0,0 2 14 0,2-2-9 16,-2 2 21-16,0-1-37 0,2 0 17 0,-2 0-21 15,2 1-1-15,0-2 3 0,0 2-4 16,0 0-46-16,0 0-8 0,0 0-21 0,0 0-30 16,0 0-32-16,0 0-31 0,0 0 21 15,0 0-296-15,0 0 22 0,0 0 33 0,0 0 28 16,17-20 39-16,0 12 20 0,6-1 35 0,4 2 25 16,1-3 8-16</inkml:trace>
  <inkml:trace contextRef="#ctx0" brushRef="#br0" timeOffset="20732.44">31624 11018 433 0,'0'0'293'0,"0"0"-31"0,19-28-32 16,-17 23-8-16,0-1-16 0,0 2-44 0,-4 1-2 15,2 0-17-15,0 3-6 0,0 0-25 16,-12-7-18-16,5 8 2 0,-11 1-24 0,9-2 13 16,-22 11-7-16,10-2-2 0,-1 2-8 15,4-1 8-15,0 2-15 0,2 0 3 0,2 1 10 16,3 0-16-16,3-2 4 0,6-2 8 15,-3 0 8-15,2-1-20 0,1-2 15 0,2-6 6 16,0 0-23-16,18 20 2 0,-9-12-19 0,5 0 6 16,-1-3-6-16,5 2 9 0,-2-1-41 15,0-2 22-15,3-1 0 0,2 2-5 0,-3 1-2 16,2 0-3-16,-2 0-5 0,-3-1-23 0,0 1 16 16,-7 1-1-16,-1-2 9 0,0-1 1 15,-2 0-21-15,-5 0 7 0,2 0 9 0,0 0 11 16,-2-4 7-16,0 0-7 0,0 0-1 0,-18 18 13 15,5-9 19-15,0-2-20 0,-2-3-5 0,-3 0-2 16,1 0-20-16,-2-1 13 0,-5-2-14 16,2 0 5-16,-1-1-2 0,0 0-65 0,10 0-18 15,-5 0-10-15,0 0-18 0,-2 0-37 16,-12-9-33-16,18 6-21 0,6 1 19 0,3 0-144 16,-1 1-64-16,2-2-18 0,4 1 31 15,0-1 6-15,0-1 32 0,2-1 30 0,0 2 13 16,2 0 0-16</inkml:trace>
  <inkml:trace contextRef="#ctx0" brushRef="#br0" timeOffset="21033.74">31972 10989 575 0,'0'1'323'15,"0"2"-23"-15,0 1-24 0,-2 0-4 0,2 1-7 16,-3 11-16-16,-3-1-19 0,2 1-27 0,-4-2 35 16,4 3-27-16,-1 0-24 0,1 4-24 15,0-4 10-15,1 2-41 0,-1-4-9 0,2-1-17 16,0-4-22-16,-1 0 8 0,3-2-8 16,-3-1-14-16,3 0-45 0,-2-4 7 0,2 2-3 15,0-2-53-15,0 1-7 0,0-1-57 0,0-3-35 16,0 0-37-16,4 3-70 0,0-5 22 15,-2 1-162-15,0-2-77 0,2-1 39 0,5-5 18 16,2-5 24-16,1-2 45 0,-1 1 18 16,1-3 29-16,0 1 11 0</inkml:trace>
  <inkml:trace contextRef="#ctx0" brushRef="#br0" timeOffset="21282.4">32109 10964 439 0,'2'-4'357'0,"-1"1"-44"0,3 1-46 0,-4 2-15 15,0-1-6-15,2 2 29 0,-2 1-34 0,0 3 21 16,0 1-7-16,0 1-29 0,0 0-6 16,0 12-8-16,0-9-22 0,0 5-3 0,0 3-38 15,0 5-8-15,0 0-13 0,0-1-8 0,-11 21-8 16,9-26-13-16,0 1-23 0,2-4-2 16,-3-3-16-16,2 0 0 0,-1-4-42 0,2-1-17 15,-2-1 1-15,2 1-100 0,0-2-35 0,-2-3-60 16,2 2-72-16,0-1 27 0,-2-2-255 15,2-2 33-15,-2 1 29 0,2-1 41 16,-1-2 23-16,-1-1 43 0,0 2 0 0,-2-3 15 16,-1-5 51-16,-4 3-7 0</inkml:trace>
  <inkml:trace contextRef="#ctx0" brushRef="#br0" timeOffset="21483.46">31945 11132 317 0,'0'-1'464'0,"-1"0"-34"0,1 0-66 0,1 0-32 16,1 0-28-16,3 0-32 0,1 0-15 0,-1-2-48 16,2 3-18-16,13-4-46 0,1 0 14 15,-4 0-46-15,6-1-11 0,-1 0-59 0,-2 1-78 16,1-3-30-16,-6 1-58 0,3 2-64 0,1-3 18 16,-4-1-267-16,1 3 39 0,-1 0 31 15,-1-2 31-15,-1 0-7 0,-4 2 38 0,1 0 14 16,5-3 4-16</inkml:trace>
  <inkml:trace contextRef="#ctx0" brushRef="#br0" timeOffset="21980.78">32367 10926 480 0,'-2'2'346'0,"0"0"-31"16,0 4-10-16,-5 7-17 0,1 1-37 0,-2 4-30 15,2 4-26-15,-1 3 64 0,1-3-29 16,-2-1-4-16,2 2-15 0,1-1-21 0,-1 1-28 15,1-4-31-15,3-1 2 0,-2-1-21 0,1-8-11 16,0 3-2-16,1-4-16 0,2 0 1 16,-2-2-9-16,2 1-12 0,0-4 12 0,-2-1-2 15,2 0-24-15,0-1-1 0,0-2 2 0,0-1-23 16,0-2-3-16,0 0-25 0,2-1-7 16,0-2 18-16,2-7-25 0,0-6-14 0,2 0-3 15,-1-3 3-15,3 3-11 0,-3-1 4 0,4-3 3 16,-4 2-16-16,1 2 15 0,-2 2 8 15,1 0-2-15,-1 2 0 0,2 1 2 0,0-1 3 16,-6 3 17-16,7 1-25 0,-1-1 4 16,0 4 3-16,2-2 2 0,1 5 2 0,-3 0-5 15,-1 1 2-15,2 1 48 0,-2 2-3 0,3-1-2 16,-3 3 0-16,-1-2 10 0,-4 2-5 16,0 0 26-16,10 0-9 0,19 19 8 0,-18-3 5 15,0 6-5-15,-4-1 4 0,-3 1 2 0,-1 0-14 16,-3 2-1-16,2 2 12 0,-2-1-12 15,0-12 0-15,0 5 0 0,0 1-5 0,-14 23-13 16,12-21 20-16,0-4-22 0,-3-1-2 0,3-5-7 16,0-2-18-16,0-1-26 0,2-4-17 0,0 0 6 15,0-1-89-15,-2-3-17 0,1 0-66 16,-1 0-65-16,0-2 27 0,0-2-260 16,2 0 38-16,-2 0 35 0,2-2 40 0,-3-1 12 15,2 2 56-15,-3 0-1 0,-2-8-9 16,1 3 61-16</inkml:trace>
  <inkml:trace contextRef="#ctx0" brushRef="#br0" timeOffset="22179.82">32350 11111 983 0,'0'-1'393'0,"-2"1"-55"16,2 0 2-16,2 0-46 0,0-2-26 15,4 1-14-15,-1-1-43 0,-1 2-17 0,3-1-36 16,11-2-1-16,1 1-40 0,10-1-16 0,-2 0-10 15,-1 3-102-15,-1-3-44 0,-2-1-45 16,-3 0-51-16,1 0 15 0,-2 2-315 0,1-1 25 16,-2-1 38-16,3 3 0 0,-1 1 76 0,-11 0 0 15,8 0 12-15,4 0 19 0</inkml:trace>
  <inkml:trace contextRef="#ctx0" brushRef="#br0" timeOffset="22462.06">32810 11087 734 0,'-2'3'314'16,"0"-3"-10"-16,0 3-25 0,1-3 4 0,-1-3-50 15,1 3-5-15,4 3-14 0,-2-3-27 0,-1 0-20 16,4-4 25-16,-4 3-4 0,2 2-21 15,3-2-21-15,3 0-17 0,2 0-5 0,3 0-18 16,-5 1-16-16,4 0-23 0,3 0-25 0,21-9-3 16,-15 6-121-16,0-1-49 0,3 0-41 0,0-4 15 15,-1 0-315-15,-2-1 11 0,0 1 29 16,0 0 43-16,-7-1 57 0,4 2 11 0,4 0 13 16,1-4 7-16,-4 3 29 0</inkml:trace>
  <inkml:trace contextRef="#ctx0" brushRef="#br0" timeOffset="22767.37">33269 10773 610 0,'2'3'416'15,"-2"-1"-52"-15,2-2-18 0,-4 5-46 0,6-1 12 16,0 5-12-16,1 0-16 0,2 5-18 16,-2 3-35-16,-4 2-4 0,4 3-27 0,2 5-19 15,-3 4 3-15,-2 1-31 0,4 7-2 0,-2 2-31 16,-2 0-3-16,4-3-11 0,-3-2-21 16,-1-4-29-16,-2-15-46 0,0 3-40 0,0 3 3 15,-13 23-148-15,7-23-84 0,-4-2 28 0,3-6-283 16,-2-2 41-16,-2 0 19 0,0-5 64 0,0-2 6 15,1-2 62-15,2-2-7 0,1 3 23 16,1-3 16-16,3 0 20 0</inkml:trace>
  <inkml:trace contextRef="#ctx0" brushRef="#br0" timeOffset="28240.15">29699 12015 513 0,'0'0'180'0,"-13"0"-11"15,13 0 1-15,0 0-9 0,0 0 6 16,0 0-21-16,0 0-6 0,0 0-12 0,0 0 8 15,0 0-29-15,0 0-4 0,0 0-11 16,0 0-5-16,0 0-6 0,0 0 1 0,0 0-8 16,0 0 10-16,0 0 10 0,0 0-19 0,0 0-6 15,0 0 13-15,0 0-15 0,0 0 6 0,0 0-17 16,0 0 17-16,0 0-14 0,0 0 9 16,-22 4-3-16,22-1 19 0,0 2-31 0,0 0 18 15,0 0 6-15,0 1-6 0,0-6-6 0,0 13-7 16,0 4 13-16,0 1 18 0,0 3-15 15,0 1 3-15,0 4 1 0,0 1-13 0,0 4 10 16,0-2 2-16,0 3-1 0,0 0-12 16,0 1-11-16,0 0-8 0,0 0 9 0,0-2-15 15,0 1 7-15,0 0-11 0,6-2-6 0,-6 0 6 16,0 1-18-16,13 26 17 0,-11-28-5 0,0-4-12 16,4 0 5-16,-5-2 3 0,4 1-7 15,-3-4-10-15,2-1 5 0,-1-4 4 0,0-3-7 16,-1-3-1-16,1-1 4 0,-1-3-7 15,0 1 6-15,-1-3-9 0,0 0-3 0,1-1 13 16,0 0-11-16,1-1 7 0,-1-1-3 0,2 0-15 16,-2 0-19-16,-2 0 7 0,0 0-15 0,0 0 3 15,0 0-48-15,14-9-45 0,-11 6-27 16,2-2-19-16,-3 2-24 0,0-4-26 0,3 2 19 16,-3 0-186-16,-2-2 30 0,0 0 31 15,0 7-97-15,0 0 35 0,0-9 17 0,0-1 9 16,-16-15 38-16,7 13 39 0,1 7-7 15</inkml:trace>
  <inkml:trace contextRef="#ctx0" brushRef="#br0" timeOffset="28618.2">29504 12673 237 0,'-3'-2'352'15,"0"2"-50"-15,1-3-21 0,2 3-14 0,-4-2-18 16,1 2-22-16,2-2-21 0,1 1-24 16,0 1-15-16,1 0-23 0,3 0 7 0,-1 0 1 15,1 0 2-15,0 0-14 0,3 2-17 16,9 4-21-16,-2 0 2 0,0 1-10 0,0 5 10 16,-3-1 16-16,1 3-29 0,0 1 8 15,1 1-1-15,-4 1-12 0,0 1-12 0,0-1-1 16,0 0-2-16,-1-1-15 0,-1-1 11 15,1 0-18-15,-2-2-9 0,-2-2 7 0,1-3-22 16,-2 0-3-16,-1-4 10 0,0 0-7 0,0 1-7 16,-1-3-8-16,3 1 15 0,-2-3-40 0,-1 1-15 15,0 0 2-15,3 0-55 0,-4-1-32 16,0 0-13-16,0 0-18 0,7 0-15 0,-7 0-32 16,11-11-25-16,-6 9 21 0,-2-4-126 0,1 2-117 15,2-8 9-15,-3 2 54 0,4-2 22 16,0 3 23-16,2-5-3 0,-3-1 40 0,0 0-21 15</inkml:trace>
  <inkml:trace contextRef="#ctx0" brushRef="#br0" timeOffset="28901.46">29902 12586 247 0,'3'-7'367'15,"-2"2"-60"-15,1-1-25 0,1 2-32 16,-1 0-30-16,-2 1-23 0,2 1-21 0,-2 1 26 15,0 2-19-15,0 2-7 0,0-1-21 0,-2 3 25 16,-5 9 14-16,-1 3-12 0,-1-3-10 16,-2 6-5-16,2-1-17 0,-2 3-16 0,-1-3 6 15,1 2-30-15,3-1-9 0,-3 0-8 0,1 0-10 16,1-2-7-16,-3-3-11 0,2 2-17 0,3-1-20 16,-1-3-32-16,0 1 0 15,5-3-60-15,1-3-53 0,0 0-16 0,0-1-41 0,-1 0-47 16,3-7 20-16,0 0-268 0,0 0 6 15,0 6 44-15,10 5 43 0,-7-6-1 0,7 7 68 16,-3-4-4-16,0 3-4 0,2 2 15 16</inkml:trace>
  <inkml:trace contextRef="#ctx0" brushRef="#br0" timeOffset="30089.59">29688 13551 464 0,'-2'3'250'0,"-1"-1"-38"0,2 0 11 0,-1 0-12 16,-3 0-17-16,1-1-9 0,2 0-16 15,1 0-8-15,-1 0-12 0,0-1 9 0,0 0-29 16,1 0 19-16,-1 0-3 0,1-2-25 0,-1 1-12 16,2-1 1-16,-1-1-13 0,2 0-6 15,0-1-29-15,-1 0 22 0,1-2-36 16,2 1 10-16,4-11 3 0,-3 1-32 0,4-2-6 16,5-3 12-16,-6-1-13 0,6 2 13 0,-3-4-20 15,2-1-2-15,0 1-23 0,-1-1 17 16,-1 1-16-16,-2-1 11 0,1 0 2 0,-4 2-3 15,4 1-3-15,-3 1-2 0,-1 3 3 0,-4 0 3 16,0 5-10-16,-1 1 5 0,0 1-2 16,0 10-14-16,0-7 10 0,0 2 13 0,0 5-11 15,0-8 12-15,-10-4-21 0,8 8 23 16,1 0-18-16,-3 3 19 0,0 0-10 0,0 0 5 16,0 2-5-16,0 0 8 0,-1 2 3 0,-1-1 7 15,-6 7 11-15,1 1-15 0,1-1 12 16,1 1-16-16,1 5 6 0,1-3 14 0,-2 0 10 15,6-2-24-15,-2 4 39 0,2-3-36 0,0 5 22 16,1-2 3-16,1-2-12 0,-1 5-3 0,2-5 31 16,0-5-2-16,0 4 8 0,0 3-22 15,10 15-10-15,-4-10 15 0,3-4 13 0,-1-1-35 16,-2 1 17-16,1-1 0 0,2 2-9 0,-2-3-31 16,0 2 24-16,1-1 5 0,-2 1-2 15,1-1-8-15,-2 1 4 0,0-6-5 16,-1 4-8-16,4-1 14 0,-6 0-6 0,0-3-1 15,-2-4-5-15,2 3-7 0,-1-4 5 16,-1 1-3-16,1-1 3 0,-1 0-4 0,0-1-1 16,1 0 6-16,-1 0 4 0,0-2-6 0,0 2-2 15,0-1 11-15,0 0 17 0,1-1-11 16,-1 0-2-16,0 1 3 0,0-2 13 0,0 1-26 16,0-1 12-16,0 0 0 0,0-1-4 0,1 1-7 15,1 0-3-15,-2-3 8 0,0 1-11 16,2-2 10-16,-2 1-20 0,1 1 12 0,-1-3 9 15,1 0-8-15,1 0-2 0,-1 0 2 0,0-1-2 16,6-9-7-16,-4 6-1 0,-1 1-1 16,0 0 2-16,1 1-6 0,-1 1 5 0,0-1 7 15,0 2-12-15,1-1 11 0,-1 1-2 16,2 0-4-16,-2 0 12 0,1-1-15 0,6-5 2 16,-4 2-4-16,1 3 8 0,-3 0-4 0,3 1 1 15,-1 1-12-15,0 1 23 0,-1 0-17 0,0 0 11 16,0-1-6-16,0 2 4 0,1-1-7 15,0 1 3-15,-1-1-1 0,1 2-5 0,-1-1 1 16,1 0 10-16,-1 2-8 0,0-1 7 16,2 0-7-16,-6 1 4 0,0 0 3 0,6 0-1 15,-6 0-11-15,0 0 1 0,7 0 7 0,4 12-4 16,-6-9 5-16,-3 2 4 0,1-1-1 16,1 1 7-16,-4 0 1 0,4 0 1 0,-4 0-2 15,2 0-10-15,-1 2-1 0,1 0 14 0,-2-2-9 16,2 0 9-16,0 2-4 0,-2-1-3 0,2 0 10 15,0 1-3-15,-1-1 21 0,1-1 2 16,1 1 4-16,1-1-11 0,-2 0 3 0,1-3 15 16,7 9 1-16,0-5-15 0,-1-1 8 15,-1 0 2-15,-1-3-6 0,2 0-6 0,-2-1 1 16,-1 0-19-16,1-1 11 0,0 1-1 0,0-1-20 16,-1 2 14-16,1-2 3 0,-7 0-20 15,0 0 21-15,7 0-17 0,0 0 10 0,-7 0 0 16,9 0-18-16,-3 0 10 0,-6 0 1 0,7 0-23 15,-7 0 5-15,8 0-28 0,-8 0-2 16,8 0-16-16,-8 0-19 0,0 0-40 0,5 0-11 16,-5 0 13-16,0-7-89 0,8 7-32 15,-8 0-42-15,0 0 27 0,8-12-182 0,-8 12-91 16,-1-2 44-16,1 0 58 16,0 0-12-16,-1 0 27 0,1 0 37 0,0 2 50 0,1 0 9 15,0 0 10-15</inkml:trace>
  <inkml:trace contextRef="#ctx0" brushRef="#br0" timeOffset="32121.06">29392 13921 806 0,'0'0'271'0,"0"0"-15"15,0 0 6-15,0 0-24 0,0 0 1 0,0 0-28 16,-9-1 13-16,10 20-24 0,-1-8-25 16,0 4-17-16,0 6 30 0,0 1-12 0,0 2 5 15,0 0-15-15,0 1-13 0,0 2-13 16,0-3-8-16,0-1-24 0,0 0-18 0,0-1 4 15,0-2-14-15,0 0-5 0,0-2-21 0,0-6 0 16,0-1-16-16,0-2 14 0,0-3-10 16,0-6-4-16,0 8-19 0,0-8-4 0,0 8-17 15,0-8 0-15,0 0-35 0,0 0 1 0,0 6-72 16,0-6-28-16,12 6-30 0,-11-9-23 16,1 1-14-16,-2-1-10 0,4 0 19 0,-1-3-167 15,-1 0-71-15,-1 1 15 0,6-10 19 16,-1 0 25-16,3-1 25 0,-2 0 34 0,1-1 1 15,-1 1 48-15</inkml:trace>
  <inkml:trace contextRef="#ctx0" brushRef="#br0" timeOffset="32765.27">29608 13873 474 0,'1'-2'262'16,"-1"-1"-23"-16,4 1-14 0,-4 0-12 0,0 0-18 15,0 1-12-15,2-1-22 0,-2 2 22 16,2-1-13-16,-2 2 0 0,2-1-12 0,-1 2 0 16,-1 1 10-16,1 1-31 0,-1-1-12 0,0 2-15 15,0-1 44-15,0 1-3 0,0 2-22 16,-1-2-11-16,1 5 9 0,0 2-3 0,0 1-13 15,-11 17-2-15,9-17-6 0,-1 4-8 0,2-1 4 16,-5 1-22-16,3 0 14 0,0 0-13 16,-3-1-1-16,2 0-13 0,2 2 1 15,0-1 1-15,1 2-16 0,-3-1 3 0,4-6 2 0,-1-1-12 16,0 0-10-16,1-2-1 0,0-1-2 16,0-8-3-16,0 8 3 0,0-1-8 0,0 0 2 15,0 0 4-15,0 0 3 0,0-7-4 0,16 27-2 16,-8-15-4-16,-1 1 3 0,-1-6-5 15,2 0-1-15,-3-3-9 0,1-2 6 0,-2 1 2 16,0-3-17-16,1 1 13 0,-5-1-3 16,0 0-3-16,8 0 6 0,-8 0-18 0,9 0 16 15,-1 0 2-15,13-15-6 0,-11 8-12 0,2-3 14 16,-5 3-2-16,-1-1-2 0,-1 1-3 16,1 2 8-16,-4-2-9 0,2 2-8 0,-2 0 10 15,0 0 0-15,-2 1-6 0,0-1 2 16,2 2-9-16,-2-1 9 0,0 4-3 0,0 0 4 15,0 0-4-15,0-8 3 0,0 8-4 16,-14-12 9-16,11 11-14 0,-3-2-2 0,2 2 3 16,-1 1-6-16,-1-2-5 0,-3 1-8 15,2 1-3-15,0-1-9 0,-1 1-14 0,8 0-7 16,-8 0-17-16,0 0 3 0,8 0 8 0,-9 0-71 16,1 0-22-16,8 0 2 0,-8 0-13 0,8 0-25 15,-7 0-10-15,7 0-34 0,0 0 20 16,0 0-163-16,-9 0-84 0,11-3 19 0,3 1 60 15,1 2 9-15,9-5 4 0,-4 2 52 16,9 2-10-16,-2-2 38 0</inkml:trace>
  <inkml:trace contextRef="#ctx0" brushRef="#br0" timeOffset="33477.71">30040 14012 310 0,'2'-4'271'0,"-2"0"-4"0,0 0-47 0,2-1-12 16,-2 1-25-16,0 0-9 0,0 1-11 15,-2-2 5-15,2 1-14 0,0 1-18 0,0 0-12 16,-2-1 6-16,2 2-22 0,0 2-4 0,0 0-6 15,0 0 12-15,-8-9 3 0,6 8-14 16,0-1-23-16,-1 2 35 0,0 0-19 0,0 0 2 16,-1 2-10-16,0 0-7 0,-1-2-9 15,2 3-7-15,-3 1 41 0,-3 5-12 0,2-1-11 16,-3 2 10-16,2 1 7 0,2-3-19 0,1 0 8 16,1 1-16-16,1-1 10 0,-2 6-5 0,1-2-4 15,2-2-3-15,0 0-3 0,1-1-3 16,-1-1-18-16,2 1 12 0,-2-1-7 0,2 4-12 15,0 2 11-15,0-2-2 0,11 17-6 0,-7-17-5 16,2-4 3-16,-2 1-4 0,1-4-4 16,3 6-7-16,4-2 10 0,1-2 2 15,0 2-9-15,1-6-10 0,-3-1-1 0,7 1-2 16,-11-3 4-16,3 0-3 0,1 0-2 0,3 0-5 16,1 0 4-16,14-17 9 0,-12 12-20 0,-1-2 9 15,-2-1-3-15,1 1 6 0,-4-2-1 0,0-1 2 16,1 0-8-16,-1 1-1 0,-2-1 5 15,1-1-1-15,-4 2-11 0,0 0 3 0,-1 3-4 16,-1 0 5-16,-2-1-10 0,0-1 6 16,-1 3 3-16,-1 0 3 0,0 5-9 0,0 0 7 15,0-9-5-15,0 1-7 0,-13-11 14 0,4 6-5 16,0 4 4-16,-3 0 5 0,0 2-15 0,-2-1 9 16,4 4 0-16,-2 1-9 0,2 1 6 15,1 1-5-15,-9-3 7 0,5 4 9 0,0 0-10 16,13 0-14-16,-10 0 4 0,-1 0-3 15,-3 0-4-15,3 0-13 0,-13 10-6 0,15-8 2 16,2 1-20-16,-9 3-12 0,7-2-2 16,0 0 5-16,2 0-49 0,1 2-31 0,1-2-25 15,1-1-2-15,0 1-18 0,1-1-18 16,-1 1-22-16,4-1 21 0,-4 0-174 0,4 0-91 16,0-1 56-16,0-2 37 0,0 0-10 0,0 0 66 15,0 0-4-15,17 11 12 0,-2-6-2 16</inkml:trace>
  <inkml:trace contextRef="#ctx0" brushRef="#br0" timeOffset="34282.11">30819 13789 337 0,'-2'-2'279'0,"2"0"-46"0,-2 0-8 16,1 0-12-16,0 1-26 0,0 2-7 15,1 1-4-15,0 2 3 0,-2 0 7 0,2 3-11 16,0 0-4-16,0 17-5 0,0-13-2 0,0 8-25 16,0 5-5-16,0 2-13 0,0 0 23 15,0 1-16-15,0 0-5 0,0 0-25 0,0 2 16 16,0-3-11-16,0-1-13 0,0-1-2 15,0-5-21-15,0-2 7 0,0-3-7 0,0-2-20 16,0-2 12-16,0-2-4 0,0-2-2 16,0 0-4-16,0-6-1 0,0 7 1 0,0-7-4 15,0 0 1-15,0 0-12 0,0 0 9 0,0 0-12 16,9 10 9-16,-9-13-23 0,0 2 6 0,0-3-8 16,2 1 1-16,-2-1-2 0,0-1 9 15,2 1-2-15,-2 0-9 0,0 0-10 0,0 0 1 16,0-1 7-16,2 0 8 0,-2 5-8 0,0 0-2 15,0-5-5-15,0 5-3 0,0-8 17 16,6-4 0-16,-4 8-22 0,-2-1 10 0,2 1-1 16,0-2-1-16,2 4 5 0,-1-4-6 0,8-2-9 15,-1 0 10-15,4 0 3 0,-1 1-10 16,0 0 12-16,3 2-4 0,1 1-3 0,-3 1-12 16,1 1 13-16,0-1-7 0,-3 3-3 15,-1 0 10-15,-11 0-4 0,10 0-3 0,-3 0-4 16,17 11 20-16,-15-7-11 0,2 6 2 15,-4-2 0-15,-2 3-1 0,-3-4 6 0,-2 0-3 16,0-2-4-16,0-5 7 0,0 0-13 0,0 9 16 16,0-3-9-16,-14 16 10 0,7-15-3 15,-3 4-1-15,1-3-8 0,-3-1 20 0,1 0-3 16,-3-2-11-16,3-1-5 0,-2 0 4 0,-1 0-17 16,3-1-36-16,-3 2 9 0,1-5-23 15,4 2 6-15,9-2-87 0,-9 0-17 0,9 0-36 16,-9 0-18-16,1 0-32 0,8 0 22 0,-8 0-189 15,8 0-58-15,0 0 26 0,-11-13 36 16,13 12 36-16,0-2 37 0,0 1 27 16,1-1-16-16,11-4 1 0</inkml:trace>
  <inkml:trace contextRef="#ctx0" brushRef="#br0" timeOffset="34707.24">31181 14021 474 0,'2'-3'327'0,"0"1"-35"15,0 0-30-15,0 1-30 0,-1 0-24 0,2 0-6 16,-1 3-4-16,0 0 5 0,0 1-22 0,0 2 31 16,-2 2 10-16,3 10-35 0,-1-2-8 15,-2-3-5-15,0-2-13 0,0 2-31 0,2-3-6 16,-2-1-29-16,0-1 0 0,0 0-18 15,0-7 2-15,0 7 5 0,0 1-20 0,0-1-12 16,0-2-21-16,0-5-23 0,0 9-4 0,0-3 1 16,0-6-143-16,0 7-31 0,0-7-76 15,0 0 21-15,6 7-257 0,-4-10 22 0,4 0 34 16,2-8 15-16,-3 3 47 0,-1-1 34 0,1-6 13 16,-1 1 1-16,3-1-10 0</inkml:trace>
  <inkml:trace contextRef="#ctx0" brushRef="#br0" timeOffset="34842.1">31241 13880 320 0,'-4'-6'260'0,"2"0"-55"0,-2 2-26 0,1 1-5 16,1 1-25-16,-2 2-50 0,-1-1-42 0,4 2-7 16,-1-1-201-16,0 0-170 0,0 0 2 15,2 0 15-15</inkml:trace>
  <inkml:trace contextRef="#ctx0" brushRef="#br0" timeOffset="35174.5">31453 13784 307 0,'2'0'441'0,"0"1"-54"0,0 3-8 16,0 0-49-16,0 1 23 0,4 11-23 0,-4 0-7 15,2 3-18-15,-1 1-19 0,1 1-33 16,-2 1-17-16,0 0-7 0,0 2-34 0,-2-2-18 16,3 2-9-16,-3-15-12 0,0 6-8 0,0 2-16 15,0 0-25-15,0 0 3 0,0-3-28 0,0-2-6 16,0-1 1-16,0-4 1 0,0 1-30 16,0-2 18-16,0-6-13 0,0 8-1 15,0-8-16-15,0 6-15 0,9 5-26 0,-6-9-37 16,1-1-30-16,0 0-42 0,1-1 10 0,-1-1-123 15,0 0-61-15,4-1 27 0,-4-1-201 0,-4 3-74 16,21-10 62-16,-13 3 18 0,-1 2 38 16,-1 2 35-16,-1-2 20 0,0 1 13 0,-3-1 42 15,0 3-4-15,1-2-6 0</inkml:trace>
  <inkml:trace contextRef="#ctx0" brushRef="#br0" timeOffset="35392.07">31423 14030 586 0,'0'-2'416'16,"0"1"-45"-16,0 0-50 0,3-2-41 0,1 1-34 15,-2 2 15-15,3-3-18 0,2 1-43 0,10-1-22 16,2 2-20-16,3-2-14 0,0 2-25 16,1-1-11-16,0 2-40 0,1-1-61 0,-13 1-43 15,4 0-45-15,2 0-45 0,1 0-48 16,-3 0 15-16,0 0-267 0,-3 0 31 15,0 0 13-15,4 11 24 0,-12-8 25 0,3-1 25 16,-4 2 9-16,-1-1-26 0</inkml:trace>
  <inkml:trace contextRef="#ctx0" brushRef="#br0" timeOffset="42002.14">29383 15194 259 0,'0'0'344'0,"-13"0"-60"16,13 0-31-16,0 0-32 0,0 0 2 0,0 0-3 16,0 0-30-16,0 0 8 0,0 0-13 15,-21 1 5-15,24 20-2 0,-3-11-10 0,7 22-21 0,-7-11-17 16,2 1 6-16,1 2-25 0,-2-6 13 16,1 1-19-16,1-1-13 0,0 0 4 15,-3-18-4-15,0 10-27 0,0-1 24 0,0-1-21 16,0-1-4-16,0-7-3 0,0 8-2 0,0-8 4 15,0 6-4-15,0-6-9 0,0 0-3 16,1 9 0-16,0-10-19 0,-1-2-3 0,2-2 4 16,0 0-10-16,0-2-5 0,4-10 6 15,1-2-12-15,0-2 3 0,1-2-11 0,2 2-5 16,-2-4 3-16,4 2-4 0,-1 0 3 0,1 6-13 16,-3-1 7-16,2 3-3 0,-4 3 2 0,0 2 6 15,-2 2-4-15,0 3-1 0,0 3-1 16,-1 2-12-16,-4 0 25 0,0 0-7 0,10 0-10 15,4 15-10-15,-4-5 20 0,-2 1-2 16,0 1 8-16,1 3-13 0,-4-1 3 16,2 1 9-16,-1 0 8 0,-2-3-7 0,-1-4 14 15,-1-2-8-15,0 1 7 0,-1-3 9 0,0 0-8 16,0-1-8-16,0 1 13 0,0-1 2 16,0 0 5-16,0-2-4 0,2-1-5 0,-1 1 3 15,-2-1-4-15,0 0-3 0,0 0-3 0,0 0-2 16,11-23 1-16,-7 13-6 0,3-7-10 0,-1 4 13 15,0-3-16-15,0 2 7 0,1 1-1 16,-1-3-5-16,2 1 1 0,0 2 2 0,1 0-4 16,-2 2-12-16,1 0 4 0,0 2 8 15,-3 2-9-15,0 2 9 0,0-1-2 0,0 4 3 16,-1-1-3-16,-1 1 1 0,1 2-11 0,-4 0 5 16,0 0 2-16,15 14-5 0,-9-6 7 15,-2 9 10-15,1 2 4 0,-1 2-4 0,0 0 13 16,-3 1-9-16,1 2 1 0,1-2-5 0,1-1 16 15,-4 1-15-15,2-4 1 0,-2 0 4 16,2 2-6-16,-2-6 3 0,0-2-2 0,1-3-8 16,-1-1 1-16,2-3-7 0,-2 2-12 15,0-3-12-15,0 0-21 0,2 0-6 0,-2-2-38 16,1 1 9-16,2-3-107 0,-1 0-35 16,0 0-26-16,-2 0-30 0,0 0 27 0,25-10-186 15,-9 3-58-15,2-5 48 0,3 2 25 0,-2-1 12 16,2-2 44-16,-1 2 48 0,-1 2-3 0,2 0 9 15,-8-5-2-15</inkml:trace>
  <inkml:trace contextRef="#ctx0" brushRef="#br0" timeOffset="43041.55">30025 15323 424 0,'-3'2'327'15,"2"-4"-26"-15,-1 4-27 0,0-2-32 16,0 1-21-16,2 0 0 0,-3 0-21 0,2-1-14 15,0 0 0-15,1 2-10 0,0-3-7 0,1 0-37 16,1 1-8-16,2-2-22 0,-2 1 17 16,2-4-25-16,7-7-5 0,3 2-24 15,-1 0-20-15,2-2 19 0,-3 1 0 0,1-4-31 16,-2 3-10-16,0 0 0 0,0 2 23 0,-4 1-25 16,-1 1-1-16,-6 2-3 0,0 0 5 15,2 2 19-15,-2 1-4 0,0 3-5 0,0 0-26 16,0 0 7-16,-13-5 2 0,7 7 13 15,-9 3-3-15,-1 0 20 0,-1 5-5 0,1 1 7 16,-2 2 6-16,2-1 13 0,1 5 1 0,-1 0 4 16,3-1 9-16,2 2-5 0,-1-1 11 0,4-2-7 15,3 2-2-15,1-5 0 0,0 5 7 0,4-5-6 16,0-12-7-16,0 9 8 0,17 13-10 16,-6-15-2-16,5 0-19 0,-1-5 8 15,4 1-10-15,1-3 0 0,-9 0-10 0,7 0-6 16,26-17-10-16,-19 8 11 0,1-6-19 15,-1 1-9-15,-2-3-6 0,0-1-7 0,-3 1-7 16,-2 3-7-16,0-2 3 0,-3 0 1 0,-1 2-8 16,-3 2-10-16,-4 0-2 0,-2 3-6 15,-4 1 16-15,-1 8-10 0,0 0 5 0,0-7 2 16,-14-3 9-16,9 7-5 0,0 2 12 0,1 0-10 16,-2-1-12-16,0 0 21 0,4 0-7 15,-2 1 6-15,1-1 2 0,1 1-14 0,2 1-1 16,0 0 24-16,0 0-5 0,0 0 7 15,0 0-4-15,-2 6 1 0,2-6 5 0,3 3-1 16,1 0-3-16,0 0 4 0,1 0 0 16,11 5-3-16,-3 1 9 0,1 0-14 0,1 3 14 15,-1-2-10-15,-3 2 2 0,1-3 4 0,-2 4 6 16,0-1 1-16,-4 0-12 0,0 0-4 16,0 0 19-16,-4-2-9 0,0-3 0 0,-2 2-10 0,0-1-4 15,0-8 5-15,0 0-5 0,0 7 10 16,0-2 16-16,0-5-4 0,-11 14-1 15,9-10-14-15,-1-1 4 0,3 0-5 0,-2 0 10 16,2 0 5-16,0-2 1 0,0-1-6 16,0 0 3-16,0 0 2 0,7 0 5 0,-3-1-13 15,1-2 7-15,8-4-2 0,3-2 0 16,-1-2-7-16,2-1 5 0,3-2-1 0,2-1 9 16,-4 1-24-16,3-3 18 0,-2-2-8 0,2 1-17 15,0 0 14-15,-4 2 11 0,1 0-11 0,-7-1 4 16,0 2-10-16,-1 2 20 0,-4 2-14 15,-2 1 3-15,-4 3-8 0,0 7 10 16,0 0-9-16,0-6 5 0,-12-3-8 0,9 7 1 16,1 1 21-16,-3 0-12 0,3 1 5 15,-2 0-16-15,3 0 3 0,-1 0 3 0,0 0-11 16,0 0-4-16,0 0 3 0,1 2 3 0,0 0 11 16,1 0 16-16,0-1-34 0,0 2 32 15,2 0-4-15,0 1-8 0,2-1-8 0,-2 1 4 16,10 6 6-16,-3 2 2 0,2-1-12 0,1 1-9 15,-1 0 14-15,4 1 6 0,-1-4 2 16,-3 2 19-16,1 0-24 0,-1 2 11 0,-1-1-4 16,-2-6 10-16,-4 2-13 0,0-1-22 15,-2 1 28-15,1-4 3 0,-3 2-8 0,0-6 8 16,0 0 14-16,0 7-21 0,0-1-3 16,-11 5 6-16,6-7 8 0,-6 5 5 0,2-2-23 15,-2-1 0-15,1 0-17 0,2-2 1 0,-1-2-54 16,2-2-52-16,0 0-16 0,-1 3-26 15,1-3-55-15,2 0 21 0,-2 0-171 0,2 0-94 16,5 0 41-16,0 0 26 0,-6 0 10 16,6 0 48-16,-7 0 25 0,7 0-5 0,-4-8 8 15</inkml:trace>
  <inkml:trace contextRef="#ctx0" brushRef="#br0" timeOffset="44095.35">31060 15258 340 0,'4'-7'382'0,"3"-5"-48"0,-5 3-36 16,-1 0-34-16,1 0-20 0,-2 9-27 15,0-8-29-15,0 8-15 0,0-7 22 0,-12-6-53 16,7 12-8-16,-3 0 15 0,1 1-22 0,-13 2-16 16,11-2-14-16,-22 13-10 0,10-3 51 15,3-1-28-15,4 4 1 0,1-2-4 0,0 0-16 16,2 1 4-16,1-1-18 0,4-2 12 0,1-1-10 15,3-1-16-15,2-2 7 0,0 0 1 16,0-2-17-16,0-3 9 0,0 0-16 0,13 5 7 16,-6-4-11-16,2-1-5 0,9-1-2 0,-7 1-6 15,2 0-7-15,24-11 4 0,-19 5-15 16,2 0 16-16,-2-4-13 0,0 1-10 0,-3 2 1 16,-1-1 18-16,-5 4-25 0,-1 0 17 0,-2 3-4 15,-2-2-9-15,-2 0-18 0,0 2 27 16,-2 1-9-16,0 0 10 0,0 4-11 0,0-1-1 15,-2 1 5-15,2 0-3 0,0 1 2 16,0 0 8-16,0 0-6 0,0-2 9 0,0 4 9 16,2-3 1-16,1 0-13 0,1 1 9 0,0-1-11 15,10 4 8-15,-1-1-4 0,2-2 7 16,2-2-7-16,-3-3-4 0,5 0 4 0,-9 0-4 16,3 0-5-16,6 0-4 0,19-15-2 0,-18 5-5 15,4-2 22-15,-5 0-10 0,1-3-7 16,-1 3 3-16,-2-2-8 0,-2 1 3 0,-5 1 1 15,-2 1-14-15,-3 1-1 0,-5 3 9 16,0 7-10-16,0 0 10 0,0-7-7 0,-15-1 14 16,7 8-12-16,-9 0 7 0,8 0 7 0,-5 0-14 15,-22 12 1-15,20-5 13 0,-2 4-16 16,4 1 12-16,1-3 6 0,1 1-7 0,2 0-7 16,3 1-1-16,1-6 9 0,1 2 9 15,2-1-7-15,3-2 0 0,0-4 5 0,0 0-2 16,0 0 2-16,0 7 3 0,14 1-12 0,-10-7 8 15,3 0-8-15,-1-1-2 0,2 0-2 16,3 0 11-16,5 0-13 0,18-12 8 0,-13 4-3 16,-2-1 14-16,1-1-16 0,-2 1 14 0,-2 1-13 15,-3 1-1-15,-1 0 7 0,-3 0 5 16,-1 3-5-16,-5 0 1 0,4 2-15 0,-5 0 15 16,-2 2-1-16,0 0 7 0,0 0-15 0,0 0-3 15,0 0 12-15,0 0 1 0,0 0-17 0,13 15 21 16,-11-8-16-16,-2-1 22 0,0 13-15 0,3 3 3 15,-3 0-4-15,0 5-7 0,2-2 17 16,2 4-6-16,-2 2 8 0,4 2 3 16,-2 2-2-16,-2-2-3 0,2-1-8 0,-1-3 10 15,1 3-5-15,-4-3 13 0,2-1-16 0,-2-18 4 16,0 3-2-16,0 0 13 0,0-2 7 16,0-2 4-16,0-3-5 0,-13 3 6 0,9-8-13 15,-4 0 10-15,2-1-8 0,-1-2 3 16,-2 2-7-16,-9 0 10 0,-20-13-11 0,15 9-1 15,1-3-4-15,2 0 7 0,-2-1-15 0,3 1 4 16,2 0 4-16,0 1 6 0,4 0-7 16,-1-1 4-16,6 1-1 0,1-1-4 0,3 2 3 15,0-2 0-15,3 2-4 0,1 5 2 16,0-8 8-16,0-6-11 0,20-17-2 0,-6 12 3 16,-1 1-9-16,5 0 10 0,0-1-4 15,0 3-8-15,3 1-3 0,1-1 10 0,5 2-2 16,-2-3 6-16,4 0-4 0,-2 5-5 0,0-1-14 15,-2 1 14-15,-4-1-11 0,0 2-11 0,-2 1-11 16,-2 1 9-16,-5 2-21 0,-2 4-6 16,-3-2-18-16,0-1 9 0,-2 3-83 0,-1 0-38 15,-1 0-22-15,-1 1-45 0,2 0 26 0,-2 0-268 16,2-4 6-16,-1 4 64 0,9-7 24 16,-6 0 19-16,3 0 36 0,-1 1-2 0,0 2 37 15,-1 0 17-15,-3 2-40 0</inkml:trace>
  <inkml:trace contextRef="#ctx0" brushRef="#br0" timeOffset="45025.45">31754 15207 409 0,'-2'0'317'0,"2"0"-25"0,-2 0-34 15,2 0-26-15,0-2-14 0,0 4-29 0,0-2-8 16,0 0-13-16,0 0-7 0,0 0 2 0,2 0-32 16,-2 0-4-16,0 0 3 0,2 0-1 15,-2 1-7-15,-2 1-7 0,2-1-14 0,2 0-23 16,-2-1-9-16,0-1-8 0,2 1-5 15,-2-1 47-15,0 2-10 0,2 0-10 0,-2 0-19 16,0-1-3-16,2-2-14 0,-2 2-7 0,2 0 13 16,-1-1-9-16,1 0-11 0,-2 1-4 15,11-2-2-15,-8-1 2 0,3 0 0 0,1 2-11 16,7-5 3-16,3-1-12 0,-3 2 13 16,2 1-22-16,0-4 31 0,-1 1-18 0,3-1 12 15,-2 1-13-15,-2 0 4 0,-1 1 7 16,-2 0 1-16,-4 2-19 0,0 0-3 0,-1 0 13 15,1 0-27-15,-4 0 15 0,3 1 1 0,-2-1 0 16,-1 0 0-16,-1 0-8 0,2 0 23 16,-2 0-15-16,0-2-19 0,0 2 11 0,0 0 6 15,-2 0-1-15,0-1 12 0,0 5-11 0,0 0 17 16,0-8-21-16,-12-3 18 0,8 8-37 0,-9-4 28 16,-2 2-10-16,-5 3-16 0,9 2 0 15,-2 0 13-15,-5 0 14 0,-20 17-7 0,17-7 18 16,0 5-19-16,4-2 11 0,-1 0 14 15,3 1-2-15,1 2 12 0,3-3 0 0,2 3 13 16,5 0 13-16,1-2 11 0,0 0 5 0,3-14-9 16,0 9 14-16,12 14-18 0,-5-15 10 15,6 4-10-15,3-4 1 0,2-1-25 16,-2-1-4-16,4-2 2 0,2 0 2 0,0 0-3 16,-10-4-37-16,4 0-16 0,2 0-43 0,-1 0-15 15,2 0 7-15,-2 0-113 0,-3 0-38 16,-1 0-45-16,-3 0 24 0,-1 0-194 0,-3 0-71 15,-6 0 11-15,9 0 37 0,-2 0 34 0,-7 0 27 16,0 0 25-16,0 0 24 0,0 0 57 16,11 8 12-16</inkml:trace>
  <inkml:trace contextRef="#ctx0" brushRef="#br0" timeOffset="45827.12">30944 15920 628 0,'3'0'325'0,"2"0"-36"16,-3 0-17-16,0-2 2 0,-2 2-43 0,0 0-23 15,0 0 2-15,0 0-25 0,0 0-19 0,11-18-21 16,-11 15 43-16,-2-3-22 0,0 3-32 15,0-2-2-15,-2 2-11 0,-1 0-7 0,-2 0-3 16,-8 0-15-16,0 2-24 0,5 1 22 16,-4 0-5-16,-24 11-9 0,18-1 0 0,1-2 2 15,2 4-7-15,1 4-5 0,3-3-7 0,-1 1 3 16,3 2 6-16,4-3-16 0,0 2-7 16,5-6 3-16,0 1 4 0,2-10-11 0,0 8-1 15,0-2-2-15,16 4-6 0,-3-3-4 0,-2-4 1 16,3-1-13-16,4-1-4 0,-9-1-7 15,6 0-23-15,1 0-19 0,22-10-17 0,-17 3 4 16,-2-1-105-16,2-1-29 0,-5-1-13 16,-1-3-26-16,-1-1-28 0,-3 3-3 0,0-2 22 15,-1 1-67-15,-4-2-58 0,1-2-73 0,-3-1 12 16,0 0 24-16,-3 0 23 0,-1-1 25 16,0 8 5-16,0-4 27 0</inkml:trace>
  <inkml:trace contextRef="#ctx0" brushRef="#br0" timeOffset="46069.77">31001 15691 280 0,'-4'-8'271'15,"2"1"-21"-15,1 1 1 0,-1 2-17 0,0-1-7 16,2 1-12-16,-2 1-5 0,-2 1-5 16,2 1 0-16,1 2-1 0,-1-1-5 0,-1 3-24 15,1 2 33-15,0 1 24 0,-3 11-5 0,1 7-4 16,2 2-18-16,2 2 1 0,0 1-18 16,0-15-28-16,0 8-12 0,0 4 3 0,11 30-27 15,-4-30-4-15,0 2-22 16,-1-2-5-16,1-2-24 0,1 1-2 0,0-4-36 15,-2-4-30-15,-1-2-14 0,-1-3-30 0,-2-4-39 16,1-5 9-16,4 0-145 0,-3-3-66 16,-1 0 26-16,-3 0-168 0,0 0-106 0,0 0 38 15,10-12 36-15,-5-4 36 0,-3-2 55 0,5-1 23 16,-7 9-10-16,0-6 12 0,0-2 26 16</inkml:trace>
  <inkml:trace contextRef="#ctx0" brushRef="#br0" timeOffset="48016.52">31166 15955 367 0,'0'0'371'0,"0"0"-53"0,0 0-30 15,0 0-41-15,0 0-29 0,0-13 2 16,0 13-31-16,0 0 4 0,0 0 11 0,0 0-23 15,0 0 21-15,0 0-20 0,0 0-13 16,6 21-2-16,-4-3 9 0,0-1-24 16,-2-10-5-16,0 3-34 0,0 4-2 0,0-2-17 15,0 2-9-15,0-3-7 0,0-2 2 0,0 0-14 16,0-2-17-16,0-1-31 0,0-6 15 0,0 7-33 16,0-7 1-16,0 0-116 0,5 7-43 15,-1-10-44-15,-2-1-37 0,0 0 22 0,6-10-237 16,-2-2-15-16,1-1 28 0,-1-4 38 15,0 2 28-15,5 1 24 0,-7-3 4 0,0 1 11 16,1 0-4-16</inkml:trace>
  <inkml:trace contextRef="#ctx0" brushRef="#br0" timeOffset="48113.77">31210 15775 353 0,'-4'-2'62'16,"1"2"-58"-16,-1 0-125 0</inkml:trace>
  <inkml:trace contextRef="#ctx0" brushRef="#br0" timeOffset="49415.83">31459 15961 329 0,'8'-3'367'0,"-2"1"-37"16,7-4-36-16,-6 0-9 0,2 0-48 16,-4 4 31-16,-1-4-35 0,-2 1-43 0,-2 2 9 15,0 1-21-15,-2-1 9 0,-2 2-21 16,-1 0-18-16,-13 6 6 0,-3 0-17 16,0 4 13-16,0 3-9 0,-2-1-2 0,4 3-16 15,-1 1-12-15,6-1-9 0,-2 1-2 0,5 1-13 16,2-4 0-16,0 0-12 0,5-2-5 0,1-2 2 15,3-2-12-15,0-6 2 0,0 0-11 16,0 0-1-16,11 11-8 0,-6-10-4 0,2-2-10 16,10-2-2-16,-7 3 2 0,14-12-4 0,-6 3-14 15,1 1-11-15,0-5-11 0,0-2-14 0,0 1-3 16,-2 1-9-16,1 0 9 0,-5 1 0 16,-2-3 10-16,-1 6-13 0,-4-1 13 15,-1 4-5-15,-1 2-28 0,-2-2 29 0,0 3-2 16,0 0 6-16,-2 1 12 0,0 2-7 15,0 0 0-15,-4-3 1 0,2 5 8 0,2-1-5 16,-2 2 17-16,-1-1-5 0,-1 3 3 16,2-1-19-16,-2 11 21 0,3-3 15 0,-4 6-11 15,5-9 11-15,0 9-6 0,0-9 10 0,0 5-11 16,0 1 3-16,12 21 4 0,-3-15-1 16,-7 1-5-16,8 0-2 0,-4 2 3 0,1-2-19 15,1 0 17-15,0 2-3 0,-2-4-7 0,-3 2-2 16,1-1-7-16,0-4 22 0,-2 2-18 15,-2-14 1-15,0 5-9 0,0 0 19 0,0-2-12 16,0 0 0-16,-17 11 3 0,10-11 0 0,-2-2-4 16,2-2 17-16,-1-2-5 0,0 0 0 0,-7 1-5 15,-1-1 7-15,9-2-2 0,-6 0-6 16,-14-12 7-16,9 6 2 0,5 0-1 0,-1-1-6 16,3 0-11-16,0-5 4 0,-1 2-1 0,8 2 3 15,-3-3 8-15,3-2-3 0,-1-1-1 16,4 2 0-16,1 2-5 0,0-2 9 0,0 4 0 15,0-3-12-15,14-13 2 0,-7 11-1 16,2-2 3-16,5 1 6 0,3 2-11 0,1-2 8 16,1-2-7-16,5 4 9 0,-2 1 2 0,1-1-9 15,4 1-3-15,-2 0 8 0,2-1-3 16,-1 0 3-16,1-2-8 0,0 0 12 0,-4 2-14 16,0-3 5-16,2 3 0 0,-5-1 2 15,2 1-2-15,-1-2-15 0,-4-1 8 16,1 2 1-16,-4 2-5 0,-1-3 7 0,-2 2-23 15,-4-1 16-15,0 5-19 0,-2 2 3 0,-3-1-6 16,-2 3 20-16,0 4-11 0,0 0 20 0,0-8-15 16,0 8-6-16,-12-13 3 0,6 10 12 15,-7-2 11-15,1 1-24 0,3 2 23 0,2 1-24 16,-4 0 16-16,4 1 6 0,7 0-4 16,-11 0-14-16,-14 12 27 0,9-3-23 0,3 0 9 15,2 2 29-15,-1-2-19 0,2 5 26 0,5-6-5 16,-4 6-5-16,4-1-2 0,3-1 12 0,0-3-1 15,2-9 6-15,0 6 8 0,0 1-1 16,12 12-5-16,-4-10-5 0,1 3 7 0,3-7-8 16,5 0-2-16,0-1 0 0,0-3-3 0,4 4-3 15,-13-5 1-15,8 0-7 0,4 0-9 16,23-14 5-16,-21 8 5 0,3-5-3 0,0 3-13 16,-2-4 5-16,1 0-9 0,-4-2-5 0,0 1 3 15,-1 1-5-15,-6-2-1 0,0 2 2 16,-1 0-5-16,-6 2-3 0,-1 0-1 0,-1 2-1 15,-4-1-5-15,2 4 5 0,-2 5-1 0,0 0 5 16,0-7-7-16,-13-2 15 0,9 7-15 16,0 0 5-16,-4 1 5 0,4 1-5 0,-3 0-6 15,3 0 14-15,-1 0-17 0,5 0 4 0,0 0 10 16,0 0-1-16,-8 0-1 0,8 0 14 16,0 0-17-16,-8 0 12 0,2 10-9 15,6-8 2-15,0 0-8 0,4 1 15 0,0-1 7 16,2 0 9-16,9 3-23 0,5 0 18 0,-4 2-18 15,2-2 19-15,0 2-14 0,0-1 10 16,0 1-8-16,-3 2 8 0,0-1-11 0,-2 1-9 16,3 0 21-16,-8 4 2 0,-3-6-14 15,-3 1 8-15,-2-3-7 0,0-5 6 0,0 6-4 16,0 0 4-16,0-6 1 0,-18 24 2 0,9-12-1 16,0-8 4-16,-3 5-12 0,-1 0 1 15,0-4-1-15,-1-3-1 0,1-2-50 16,1 2-60-16,12-2-18 0,-15 0-24 0,-1 0-39 15,-14-13-31-15,18 6 21 0,-2 1-266 0,3-2-4 16,4 2 35-16,1-2 28 0,3 0 40 16,0 1 49-16,1-2-2 0,2 9-4 0,0-13 0 15</inkml:trace>
  <inkml:trace contextRef="#ctx0" brushRef="#br0" timeOffset="49794.31">32340 15623 383 0,'8'-5'416'0,"3"-1"-69"16,-3-1-12-16,2 3-46 0,-6 1 0 0,2 0-35 15,-3 2-29-15,1 0-26 0,0 1 19 0,-4 0-48 16,0 0 14-16,0 0-5 0,8 0-8 16,5 12 1-16,-6 2 12 0,-5 4-11 0,0-1 2 15,0 5-10-15,-2 2-7 0,0 5 11 16,0-17-13-16,0 6-2 0,0 6-23 0,0 1 14 15,0 0-21-15,-11 28-4 0,7-30-27 0,2 1-14 16,0-3 8-16,0-2-11 0,2-1-14 0,-1 0 12 16,-1-7-6-16,2-11-16 0,0 9-12 0,0-3 0 15,0 0-2-15,0-6-12 0,11 13 24 0,-6-9-26 16,1-4-2-16,17 7-12 0,-1-6 13 16,-13-1-39-16,7 0-29 0,0 0-1 0,2 0-31 15,-3 0-31-15,-1 0-31 0,17-8 16 16,-19 5-127-16,-4-3-31 0,0 3-55 0,-6-2 31 15,0-1-180-15,0-2-48 0,-2 0 40 16,0 8 38-16,0-10 31 0,0 1 26 0,-16-5 29 16,8 1 22-16,-1 11 54 0,-3 0 3 0,1-4-43 15</inkml:trace>
  <inkml:trace contextRef="#ctx0" brushRef="#br0" timeOffset="49996.84">32403 15913 480 0,'0'-2'458'0,"-2"-1"-63"0,4 1-54 0,-2 0-8 15,5-2-21-15,-2 2-46 0,1 0 6 16,11-3-20-16,8-2-24 0,1 2-27 0,3 5-21 16,-1-4-16-16,3 1-26 0,-16 3-6 0,10 0-4 15,2 0-44-15,-1 0-16 0,25 12-38 16,-24-9-1-16,-5 1-105 0,-6 0-46 0,-1-2-39 16,-2 0-40-16,-2 5 18 0,-9-5-212 0,-2 1 33 15,-4 1 27-15,-1 1 27 0,-11 0 23 0,1-3-90 16,-2 5 21-16,-10 0 17 0,2-6 10 15,-5 5 5-15</inkml:trace>
  <inkml:trace contextRef="#ctx0" brushRef="#br0" timeOffset="50367.33">31358 16491 404 0,'-4'5'384'15,"-2"-1"-14"-15,3 0-22 0,-2-2-44 0,1 0 33 0,4 1-23 16,2-3-15-16,3 1-2 0,0-1-8 16,14 2-16-16,-7-2 2 0,7 0-14 0,7 0-34 15,3 0-10-15,38-13-15 0,-24 6-10 0,0 3-10 16,8-4-29-16,-2 3-3 0,3-2-14 15,4-1-28-15,-1 1-1 0,-1-1-15 0,-1 0 1 16,-1 0-30-16,2-2-9 0,-2 3-6 16,-5-2-33-16,28-3-25 0,-13 0-11 0,-13 1-27 15,-8 2-26-15,-9 3-15 0,-9 0-40 16,-2 3 15-16,-5 2-142 0,-7 0-7 0,-7 1-30 16,-2 0 29-16,-16 0-282 0,9 0 19 0,-4 1 46 15,-7 3 35-15,-3 3 31 0,-4 2 39 16,-7-1 5-16,1 4 25 0,-6 0 37 0,-3 4 16 15</inkml:trace>
  <inkml:trace contextRef="#ctx0" brushRef="#br0" timeOffset="50565.98">31484 16687 1108 0,'4'0'377'0,"1"0"-47"0,13-1-6 16,-5 1-36-16,28-10-30 0,-11 4-26 0,5 1-25 15,3-2-30-15,6 2-17 0,0-4-26 0,2 2-15 16,-4 1-12-16,0 2-118 0,-1-1-65 16,-7-2-51-16,2 4 12 0,-9-4-243 0,0 1-93 15,-4 2 32-15,-8-4 28 0,-7 2 31 16,0 3 34-16,-4-4 30 0,-4 2 1 0</inkml:trace>
  <inkml:trace contextRef="#ctx0" brushRef="#br0" timeOffset="161267.99">28950 11339 242 0,'0'0'270'15,"13"0"-71"-15,-13 0 1 0,0 0-12 0,0 0-33 16,0 0-9-16,14 0-12 0,-14 0-12 0,16 20-18 16,-15-19-7-16,2-1-2 0,-2 0-13 15,0 1-20-15,0-1 5 0,-1 0 3 0,3 0 4 16,-3 0-26-16,3 0-1 0,-2 0-2 15,-1 0-6-15,0 1-9 0,1 1 9 0,1-4 11 16,-2 2-2-16,0 0-18 0,1 0-4 16,-1 0 14-16,1 2-6 0,-1-2-28 0,2 0 28 15,-2 0-16-15,0 0 2 0,0 0-14 0,1 0 2 16,-2 0 14-16,1 0-8 0,3 0-1 16,-5 0-17-16,4 0 4 0,-2 0-14 0,0 0-7 15,0 0-23-15,0 0-25 0,0 0-5 16,0 0-3-16,0-2-35 0,0 2 11 0,0-1-235 15,0 1-18-15,0-1 19 0,0 0 24 16,1 0 35-16,1-2 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4:46.0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23952 14594 277 0,'0'0'333'0,"0"0"-45"0,15 0-11 0,6 8-33 15,-17 8-1-15,2 3-12 0,-3 3-19 16,0 1-34-16,0-3-13 0,-3 1 3 0,0-11-13 16,0 6-20-16,0 1-13 0,0 0 5 0,0 0 1 15,0-5-29-15,0 1-1 0,0-4-14 16,0-2-4-16,0 0-10 0,0-7 25 0,0 6-5 16,0-6-8-16,0 0-7 0,0 0-19 15,-12 8 12-15,10-9-16 0,2-2 15 0,-2-1-26 16,0-2-13-16,1-1-13 0,-1-10-2 0,2 1-14 15,0 3-16-15,0 4 23 0,0-6-30 0,0 2 5 16,0-3 18-16,0 1-5 0,0 2 3 16,0 2-11-16,0 1 11 0,7 3-24 0,-7 0 37 15,0 0-26-15,16-4 20 0,-16 7-24 16,3-1 2-16,0 3 10 0,1-3 0 0,-1 3-20 16,3 0 4-16,-3 1 10 0,3 2 2 0,-1 1 10 15,8 8 17-15,1 3 12 0,-2 3-2 16,0 0 25-16,-1 3-3 0,-1 1-10 0,2 0 2 15,-2-2 5-15,-1-1-11 0,-1 0-3 16,1-1 2-16,-2 0-8 0,-1-5-9 0,1-5 20 16,-3 1-7-16,-1-2-1 0,1 0 17 0,-1-4-25 15,0 0 2-15,-3-1 15 0,0 0-6 0,0 0-17 16,22-19 11-16,-12 6-28 0,0-3-5 16,0-1-11-16,0-2 3 0,1 1 2 0,0-3 0 15,-2 4-18-15,3-4-9 0,-5 3 0 0,4-1 9 16,-2 2 6-16,-1 0-16 0,1 4-11 15,-1-1 15-15,-2 4 6 0,3 0 20 0,-5 1-4 16,1 3-11-16,-3 1 30 0,2 2-38 16,-2 0 25-16,2 0 6 0,-2 1-13 0,0 0 18 15,0 2-21-15,0 0 14 0,-2 0 26 16,0 0-1-16,0 0 27 0,10 10-2 0,-4 4 17 16,0 4 6-16,-3 2 16 0,0 4 1 0,-1 1 7 15,0 6-2-15,-1-1 0 0,1 1-10 16,-1 1-8-16,0 0 3 0,-1-15-6 0,0 4-12 15,0 5-11-15,0-2 7 0,0-1-4 16,0-1-9-16,0-3-13 0,0-2-28 0,0-3-21 16,0-4-22-16,0-1-26 0,0-2 6 15,0-7-102-15,0 0-41 0,-2 10-35 0,4-12-29 16,0-2 27-16,0 1-269 0,0-1 41 0,2 0 33 16,-1-1 30-16,0 1 29 0,6-9 24 15,-4 4 23-15,-1 1 25 0,4-3-14 0,-2 3 44 16</inkml:trace>
  <inkml:trace contextRef="#ctx0" brushRef="#br0" timeOffset="314.83">24674 14854 631 0,'4'-2'366'15,"-1"1"-38"-15,1 0-47 0,-1 1-1 16,-1 0-21-16,3 1-32 0,-1 1-28 0,-1 0-20 16,-1 2 39-16,1 2 0 0,3 9-20 15,-4 2-8-15,0 2-15 0,-1 1-4 0,-1 0-29 16,1 0-10-16,-1-11-20 0,0 6-1 16,0 3-9-16,0 0-11 0,0-3-18 0,-13 12-33 15,8-12-23-15,4-6-31 0,1 1 3 0,-1-3-92 16,1-1-18-16,-1 1-21 0,1-5-23 15,0 1-44-15,0-3 19 0,0 0-243 16,0 0-22-16,0 0 29 0,-1 1 13 0,1-1 25 16,-1 0 26-16,0-2 27 0,1-1 32 0,0 2 36 15</inkml:trace>
  <inkml:trace contextRef="#ctx0" brushRef="#br0" timeOffset="1443.85">26643 14821 560 0,'0'0'304'0,"0"0"-52"16,0 0-29-16,0 0-19 0,0 0 3 0,13 0-7 15,-13 0 14-15,0 0-34 0,22 4-5 16,-19 12-1-16,0 4-6 0,-2 2-21 0,-1-13 28 16,0 7-22-16,0 2-4 0,0 1-16 0,0 1 4 15,0-1-38-15,0-2 8 0,0-1-10 16,0-3-8-16,0-2-17 0,0-2 2 0,-11 6-19 16,11-11-7-16,-1-1 15 0,0 0-22 15,1-3 7-15,0 0-9 0,0-2-5 0,-1-1-10 16,2-2-18-16,0-1 0 0,1-12-17 0,-2 8 2 15,7-24-47-15,0 9 5 0,3 0 1 16,-1-2 5-16,2 5 5 0,0-1-5 0,2 1 3 16,-4 3 17-16,3 1-6 0,0 2 3 15,-1 3 15-15,-1 3-11 0,-2 3 0 0,0 3 1 16,-1 0-4-16,0 3 8 0,-7 1 20 0,6 0 15 16,14 9 5-16,-9 1-6 0,-2 3-2 15,2 2 37-15,-3 3 10 0,0 2-19 0,0 1 8 16,0 2 15-16,1-2-5 0,-3 1-8 15,-1-3-9-15,-1 0 19 0,3-3-23 0,-4 0-14 16,0-7 11-16,-1 1 4 0,0-4-10 0,0-1 25 16,0-1-5-16,0-1 6 0,0-2 0 15,-2-1-12-15,0 0-12 0,0 0-9 0,12-11-21 16,-2-3-6-16,0-4-15 0,1-3-9 16,2 1-7-16,2-3 8 0,-2 5-18 0,2-1 5 15,1-1-3-15,1 1 4 0,-3-2-3 0,1 5 5 16,-1 3 3-16,-2-1-6 0,-1 0 6 15,-2 2 22-15,2 2 9 0,-2 2-1 0,-3 2 8 16,1 3-2-16,-1 1-1 0,0 0 0 16,-6 2 23-16,0 0-2 0,19 17 7 0,-13-5 18 15,-1 8-5-15,-1 1 11 0,-3 2 4 16,-1-12-5-16,0 9 13 0,0 2-14 0,0 2-13 16,-12 23 2-16,10-25 3 0,-1 0-13 0,1-2 5 15,1 0-11-15,-2-4-27 0,2-4-20 16,1-2-33-16,-2-2 7 0,2-8-60 0,0 0-93 15,0 0-51-15,10 10 27 0,-5-11-311 16,1-1 39-16,9-6 37 0,0-1 35 0,2-2 27 16,4 2 36-16,-3 0 15 0,3 2 41 0,-2 1 31 15,-1-1-43-15</inkml:trace>
  <inkml:trace contextRef="#ctx0" brushRef="#br0" timeOffset="1866.96">27479 15070 493 0,'1'-1'386'16,"1"-2"-59"-16,1 2-50 0,1-3-10 15,-1 0-18-15,2 1-35 0,-1-1-22 0,1 1-11 16,-1-1-3-16,1 1-36 0,1 0-37 16,-1 0-17-16,0 2 7 0,2 0-4 0,-1 1-8 15,-6 0-8-15,0 0-19 0,24 14-2 0,-17-6-8 16,0-1-11-16,-3 8 13 0,-1-3-10 15,-3 0 1-15,1-3 1 0,-1-9 0 0,0 13-26 16,-13 13 7-16,6-12 8 0,-2 0-10 16,0 0 7-16,-2-5 8 0,1 1-2 0,-2 0-28 15,1-1 26-15,-1-1-18 0,0-1 0 0,2-2-3 16,2-3-8-16,2 2-9 0,-1-1 36 0,2-1-17 16,1 2-21-16,0-2 17 0,0 0 7 15,0-1 10-15,2 0-1 0,0 2 23 0,-1-2-12 16,3-1 25-16,0 0-24 0,0 0 16 0,0 0-20 15,13 2 0-15,-7-1-5 0,1-1-10 16,18 3-12-16,-2 0 31 0,0-2-5 0,2 1-43 16,2-1-33-16,0 1-12 0,-14-2-26 15,6 0-18-15,4 0-43 0,1 0-42 0,1 0 17 16,-1 0-303-16,4 0 34 0,0 0 32 0,4 0 18 16,3 0 25-16,-1 0-2 0,2 0 23 15,2 0 53-15,3 0-24 0</inkml:trace>
  <inkml:trace contextRef="#ctx0" brushRef="#br0" timeOffset="2687.14">29509 14819 411 0,'7'13'361'15,"2"0"-33"-15,-5 4-10 0,0 0-1 16,-3 4-35-16,-1-3-35 0,2 1-9 0,-2 0-6 16,0-10-30-16,0 5-10 0,0 0-42 15,0-2 11-15,0 2-6 0,0-1-16 0,-11 6-12 16,11-11-10-16,0-8-4 0,0 0 0 0,0 0-6 16,0 7-3-16,-2-3-12 0,2-5-20 15,0-2-21-15,0 0-23 0,0-2-20 0,2-2-14 16,2-11 0-16,3-3-52 0,6 0-16 0,-1-3-22 15,-2 2 0-15,7 1-7 0,-6 1 15 16,5-2 14-16,-5 3-8 0,-3 4 16 0,2 2 12 16,-1 2 4-16,-3 2 9 0,-1 3 4 15,0 5 10-15,1 0 31 0,-6 1 10 0,0 0 1 16,0 0 4-16,7 0 21 0,2 14-8 16,-4 1 11-16,0 0-5 0,-1 2 31 0,0 2 0 15,3-1 17-15,-3 0 9 0,2-3-25 0,-3 6 10 16,1-8-7-16,-1-5-7 0,-1-1-7 15,1-1 5-15,-1-1 8 0,-2 1 13 0,2-3-1 16,0-2-15-16,0-1 3 0,0 0-13 16,-2 0-12-16,0 0-20 0,0 0-18 0,26-17-23 15,-15 5-6-15,0-2-26 0,1-4 6 0,1 1-43 16,2-4-35-16,-2-1 6 0,2 2 4 16,-1 0 14-16,3-1 4 0,-2 2 14 0,-1-1 16 15,-1 3-2-15,1 5 6 0,-3 0-9 0,-2 3 18 16,-2 2 8-16,0 2 9 0,-1 0 12 15,-3 2-10-15,1 0 19 0,0 2 9 0,-1 0 10 16,-3 1 5-16,0 0-2 0,0 0 55 0,9 11 1 16,-7 3 3-16,0 6 25 0,-2 1-13 15,0-9 14-15,0 7 4 0,0 4-8 0,0 3-7 16,0 0-2-16,0 3-8 0,0-1-10 16,0-2-9-16,0-2-8 0,0 1-11 0,0-4-8 15,0-4-22-15,0-2-34 0,0-4-32 16,0-1 4-16,0-2-61 0,0-1-38 0,0-7-48 15,0 6-73-15,0-6 26 0,7 7-269 16,-1-7 32-16,15 0 46 0,-2 1 27 0,-8-1 19 16,6 0 54-16,4 0 9 0,3 0 23 0,3 0 3 15</inkml:trace>
  <inkml:trace contextRef="#ctx0" brushRef="#br0" timeOffset="3192.49">30365 15166 739 0,'-2'-4'372'0,"4"0"-43"0,-2-2-22 0,0 0-52 15,0 1 7-15,4 0-47 0,6-6-19 0,-5 2-23 16,1 2-18-16,0 3-24 0,-2 1-16 16,2 1-10-16,0-1 8 0,-1 3-30 0,-1 0-10 15,-4 0-6-15,9 0-2 0,11 12-8 16,-11-5-5-16,-4 1-5 0,-2 0-5 0,3 5-4 0,-1 1-10 15,-5-3-1-15,0-11 18 0,0 12-6 16,0-3-27-16,0 0-2 0,-13 12 0 0,3-8-1 16,-1 0 25-16,2-5-8 0,-1-1 16 0,6-1-2 15,-3-2-6-15,1-1-3 0,0-1-3 16,0 0-4-16,2 1-40 0,-1-2 2 0,2-1 28 16,0 0-4-16,3 0 7 0,0 0-5 15,0 0 15-15,0 0-5 0,0 0-24 0,-11-11 14 16,14 11 5-16,1-1-2 0,2 2-37 15,-1-1 2-15,1 1 3 0,12 2 6 0,0 3 2 16,0 0 29-16,-1 1 3 0,0 0-14 0,1 3 20 16,-4 1 1-16,1 0-6 0,-4 2-14 0,-2 0 24 15,-6 2 4-15,4 0-17 0,-3 0 15 16,-4-3-9-16,0-12 15 0,0 9-8 0,0 3 7 16,-20 11-5-16,9-14 5 0,-4 0-2 0,-1-1 2 15,-5-4-13-15,-4-2 1 0,-2 0-35 16,11-2-42-16,-6 0 4 0,-35-14-149 15,21 6-59-15,3-2 26 0,-2 1-299 0,0-1 27 16,4-1 42-16,-6 1 43 0,8-1 11 16,1-1 35-16,-1 2 54 0,6-1 17 0,-2 0-39 15,0 1 73-15</inkml:trace>
  <inkml:trace contextRef="#ctx0" brushRef="#br0" timeOffset="4167.08">24035 15596 487 0,'0'0'269'15,"0"0"-35"-15,0 0-29 0,0 0-5 16,0 0-19-16,0 0 3 0,0 0 4 0,-31 3-16 16,26 13 10-16,1 6-9 0,-2-5-14 15,1 3 18-15,-2 1-32 0,1 2-32 0,0 0-5 16,-4 2-8-16,4-4-7 0,2 0-23 16,0-1 7-16,-5-3-19 0,5-3-23 0,3-1-26 15,1-3-40-15,0-4-11 0,-1 2-31 16,1-5-45-16,0-1-28 0,0-2 14 0,0 0-251 15,11 4-29-15,-7-4 9 0,0-1 39 0,-1 2 43 16,0-3 1-16,1 0 9 0</inkml:trace>
  <inkml:trace contextRef="#ctx0" brushRef="#br0" timeOffset="4581.18">24174 15712 819 0,'6'-4'328'16,"-2"1"-37"-16,-1 1-17 0,0-1-43 0,-1 3-29 15,-1-2-10-15,1 2-29 0,-1 0 3 0,0 0-11 16,0 2 5-16,-1 1-8 0,0 1-16 16,0 1-15-16,0-1-7 0,0 4 13 0,-2-1-5 15,2 0-8-15,0 8-17 0,-8 15 0 16,7-13-5-16,1-2 4 0,0-2-14 0,0-2 7 0,0-2-23 15,0 0 2-15,0 1 2 0,10 9-8 16,-7-11-14-16,1-3-3 0,2-1-2 0,-2-2-10 16,1-1 2-16,2 1-11 0,-1-2 0 15,-6 0 8-15,12 0-11 0,16-15-11 0,-15 6-5 16,0-3 4-16,0-3-22 0,-2-1 0 16,1-3-7-16,-1-1-6 0,-5 1-1 0,2 1 7 15,-2 2-21-15,-4 4 6 0,-1 4-20 0,-1 8 19 16,0-8-14-16,0 8-22 0,-12-14 7 0,6 13-22 15,-1 0 0-15,0 2-8 0,-12 1-14 0,10-2-19 16,-19 8-33-16,10-4-26 0,7 1 16 16,2-3-151-16,2 0-118 0,1-1 4 15,6-1 30-15,0 0 23 0,0 0 48 0,-6 2 51 16,8-2-20-16</inkml:trace>
  <inkml:trace contextRef="#ctx0" brushRef="#br0" timeOffset="5077.5">24607 15823 696 0,'-2'0'327'15,"1"-2"-48"-15,-1 0-6 0,0-1-50 0,1-1-14 16,0 1-19-16,0-2-15 0,0 1-7 0,1-1-34 15,1 0-6-15,0-1-27 0,1 2 16 0,-2-1-16 16,0 5-23-16,0 0 1 0,17-19 0 0,-8 12 0 16,0 3-17-16,-2 0-24 0,2 4 13 15,-3 0-8-15,-6 0-15 0,8 0-10 0,-8 0 13 16,24 15-8-16,-14-6 0 0,-3 3-6 16,0-1 2-16,-4 0 8 0,-2-1 7 0,-1-10-31 15,0 10 29-15,0-3-18 0,-11 15-6 0,4-9-2 16,-2-2 5-16,0-1 6 0,-1-1-8 15,1-1-5-15,-4-2 3 0,-1-2 11 0,2-1-33 16,3-2 2-16,-1 0 21 0,-1 0-2 0,4 0 6 16,-1 0-12-16,1-1 4 0,1 1-19 15,1 1 10-15,1-2 3 0,0 2-2 0,-1-1 4 16,3-1-6-16,-3 2 1 0,3-2 9 0,0 0-4 16,2 0 19-16,0 0 12 0,2 2-15 15,1-2-2-15,1 0 10 0,3 0-22 0,-2 0 15 16,3 1-7-16,-1-1 0 0,5 0-9 0,4 0-25 15,3 0-22-15,2 0-30 0,-3 0-32 16,3 0-29-16,-3 0-32 0,-2 0 13 0,1 0-207 16,-4 0-67-16,1 0 14 0,-3 0 50 0,-2 0 22 15,1 0-11-15,-2-8 13 0,6 1 50 16</inkml:trace>
  <inkml:trace contextRef="#ctx0" brushRef="#br0" timeOffset="5404.37">24989 15683 362 0,'2'-4'372'0,"1"-1"-64"0,0 3-38 16,-1 1-25-16,-2 2 1 0,0 1-28 0,0 2 11 16,-2 1-44-16,0 0 7 0,-5 9-26 15,-1 1 2-15,2 0-18 0,1-1-9 0,-1 4 25 16,1-3-22-16,0-2-23 0,2 4 18 0,0-1-7 15,1-3-22-15,1-1 5 0,1 0-8 16,0-12-19-16,0 13-6 0,10 16 3 0,-3-18-7 16,3 1-16-16,1-2-9 0,0 0 12 15,4-3-23-15,3-4-12 0,-3-2-35 16,2 3-22-16,1-3 3 0,-2 1-80 0,-8-2-14 16,2 0-21-16,1 0-38 0,-2 0-28 0,6-11-28 15,0 6 21-15,-7 0-210 0,-1 1-34 16,-3 1 51-16,2-2 14 0,-4 1 44 0,0 1 5 15,-2-2 27-15,2 1 12 0,-1 0 0 0</inkml:trace>
  <inkml:trace contextRef="#ctx0" brushRef="#br0" timeOffset="5623.96">25136 15804 400 0,'-1'-3'351'0,"0"2"-47"15,0 1 1-15,0 0-25 0,1 2-24 16,0 0 25-16,0 2-35 0,-1 1 13 0,2 1-15 15,2 12-19-15,-3-10-38 0,0 6-8 0,0 3-12 16,0 2-39-16,0 0-6 0,0 1 2 16,0 0-64-16,0-3-7 0,0 0-51 0,0-3-23 15,0-1-38-15,0-3-39 0,0-2-36 16,-9 10-30-16,9-13-38 0,0-5 18 0,0 0-265 16,0 7 7-16,18 9 30 0,-6-12 20 0,2 0 26 15,5 1 56-15,2-2 8 0,3 1-10 16</inkml:trace>
  <inkml:trace contextRef="#ctx0" brushRef="#br0" timeOffset="6031.04">26548 16008 282 0,'3'4'361'16,"-1"-1"-50"-16,0 2-18 0,0 0-5 0,-2 3-18 16,4 11 8-16,-3-1-26 0,0 2-24 15,-1-11-26-15,0 5-3 0,0 4-28 0,0-1-14 16,-11 17-18-16,8-21-9 0,2-2-12 0,0-2-75 16,-1-1-19-16,1-3-28 0,0 0-19 15,1-2-62-15,-1-2-68 0,1-1 14 0,3 0-262 16,1 0-37-16,0-4 30 0,0 1 29 15,7-7 23-15,4-1 24 0,1-3 24 0,2 0 10 16</inkml:trace>
  <inkml:trace contextRef="#ctx0" brushRef="#br0" timeOffset="6399.02">26927 16002 490 0,'0'0'376'0,"1"0"-44"15,-2 2-19-15,0 1-35 0,-1 0 10 0,0 2-30 16,-1-1-31-16,-4 8-37 0,0-2-20 16,0 4 20-16,1 1-17 0,0-1-9 0,2 1-19 15,0-1-12-15,2 1-10 0,2-5 2 16,0-10-18-16,0 9-12 0,0-3-8 0,0 6-17 16,14 7 8-16,-8-12-12 0,1-2-8 0,1-2 1 15,-1-1 1-15,1-1-15 0,0 0-17 0,-8-1 8 16,13 0-42-16,1 0 20 0,16-16-26 15,-16 6 8-15,-1-1-12 0,0 0 4 0,0-2-42 16,0 2 20-16,-7 0 1 0,-4 3 1 0,1 0-22 16,-2 3 13-16,-1-1 18 0,0 6-16 15,0 0 4-15,0 0-6 0,-13-13 0 0,6 11-4 16,1 1 20-16,-1 1-10 0,-4 0-25 0,-2 0-9 16,-2 0-15-16,0 0-39 0,-2 0-36 15,1 0-49-15,2 0 19 0,4 0-224 0,1 0 33 16,9 0 27-16,-8 0-29 0,8 0 31 15,-9 8 43-15,13-10 17 0,1 2 9 0</inkml:trace>
  <inkml:trace contextRef="#ctx0" brushRef="#br0" timeOffset="6857.24">27198 16080 874 0,'-1'-1'311'0,"0"1"-58"16,1-1 0-16,-2 0-19 0,1-1-24 16,0 0-36-16,1-1-28 0,2-1-3 0,0 0-17 15,7-6-9-15,1-1-28 0,-2 3 8 16,5 1-8-16,1 0-5 0,1 0-5 0,1 2-8 16,0 1 24-16,-4 4-21 0,-1 0 5 0,-11 0-47 15,8 0 7-15,1 0-1 0,10 16 4 16,-11-9 5-16,-3 1-24 0,-1 1 8 0,2 4 1 15,-6-13-14-15,0 13 16 0,0-3-6 16,0 2-14-16,-11 16 12 0,-1-14-27 0,4-4 19 16,-2 0 23-16,-2-1-18 0,-1 1-7 0,0-3-3 15,0 0-7-15,2-2-2 0,0-2 6 0,2-2-8 16,0 0 3-16,-1-1 2 0,4 0-10 16,1 2 20-16,0-2-11 0,1 0 4 0,2 1 20 15,-2 0-28-15,0-1-21 0,2 1 15 0,2 0 1 16,0-1-3-16,0 0 33 0,0 0-9 15,0 0-6-15,14 2 2 0,-8-2-22 0,3 0 0 16,11 1 0-16,-10-1 21 0,8 0-10 0,2 0-29 16,2 0-11-16,0 0-25 0,2 0-34 15,-2 0-56-15,0 0-24 0,19-10 16 0,-23 6-229 16,2 1-46-16,-9-1 10 0,-2 0 28 0,-1 1 58 16,-3-2 12-16,-2 2 7 0,-2-4 18 15</inkml:trace>
  <inkml:trace contextRef="#ctx0" brushRef="#br0" timeOffset="7183.12">27552 16056 948 0,'2'0'359'16,"1"-1"-12"-16,0 0-46 0,2 1 12 15,-2 0-19-15,0 1-29 0,-1 0-30 0,0 4-8 16,3-3-3-16,-5 3-20 0,1 0-16 0,-2 1-19 15,0 0-12-15,-4 9-17 0,-1 1-8 0,-1 1-7 16,1-3-21-16,-2 1-8 0,1-2-12 16,3 0-14-16,1-2 1 0,0-1-13 0,2-2 3 15,0-2-7-15,1-6-7 0,0 7-3 16,0-7-8-16,21 19 9 0,-6-14-19 0,5 1-21 16,0-4-15-16,0 0-20 0,2-2-23 0,-11 0 6 15,5 0-79-15,1 0-43 0,2 0-48 16,14-10-40-16,-17 5 26 0,-4 0-183 15,-3 1 32-15,0 1 31 0,-1 1-104 0,-4-2 47 16,-1 1 48-16,1-2 11 0,-2 2 23 0,0-3 10 16,0 3 28-16,-1-3 19 0</inkml:trace>
  <inkml:trace contextRef="#ctx0" brushRef="#br0" timeOffset="7385.64">27771 16120 367 0,'-1'0'497'0,"0"2"-98"15,1 2 8-15,0 1-3 0,1 2-35 0,0 10-29 16,-1-7-30-16,0 5-33 0,0 4-27 16,0 2-23-16,0 0-28 0,0 3-20 0,0-1-42 15,0-3-53-15,0 1-51 0,0-4-4 16,0-2-88-16,-3 11-68 0,2-18-51 0,0-1-34 16,0-5 19-16,1 1-304 0,0-3 32 0,0 0 54 15,10 7 17-15,-2-7 42 0,15 0 18 16,-9 0 15-16,9 0 31 0,33-14 1 0</inkml:trace>
  <inkml:trace contextRef="#ctx0" brushRef="#br0" timeOffset="7785.71">29511 16102 523 0,'2'3'362'0,"0"0"-25"16,-1 2-40-16,0 2 22 0,-1 1-45 0,-3 9-33 15,3-8-1-15,0 6-10 0,-11 15-47 16,11-11-21-16,-3 0-38 0,1-2-10 0,0-3-28 16,2-4-38-16,-2-1-3 0,2-9-56 0,0 8-25 15,0-8-41-15,10 16-75 0,-3-15 15 16,11 2-240-16,-9-3-40 0,5 0 35 15,2 0 31-15,17-12 8 0,-16 4 0 0,2-1 41 16,1-3-35-16</inkml:trace>
  <inkml:trace contextRef="#ctx0" brushRef="#br0" timeOffset="8113.59">29827 16138 465 0,'0'-2'391'0,"1"-1"-38"0,-2 3-10 15,-2 0-44-15,2 0 23 0,-1 0-15 0,-2 3-36 16,0-1-26-16,1 0-14 0,-7 9-5 15,0 0-14-15,1 1-20 0,1 0-14 16,3 0-12-16,-1-1-5 0,0 3-15 0,6-4-17 16,0-10-13-16,0 8-1 0,0 0-20 0,17 9 5 15,-3-10-14-15,1 0-8 0,2-1-7 16,1-6-14-16,5 0-18 0,-14 0-14 0,9 0-15 16,-1 0-26-16,21-15-8 0,-17 8-15 15,-3-3-9-15,-1-2-9 0,0 2 17 0,-9-2-27 16,2 0 11-16,-1-2 3 0,-7 5 6 0,-2 1-10 15,0 8 5-15,-14-18-2 0,4 12 3 16,-4 0 11-16,-2-1 3 0,-1 4 3 0,3 2-31 16,-4-2-6-16,6 3-13 0,-4-4-25 0,3 4-41 15,0 0-47-15,4-1 18 0,2 1-152 16,3 0-119-16,4 0-6 0,0 0 46 0,-5 2 56 16,8-1 22-16,3 1 24 0,12-2-8 0,4 4 12 15</inkml:trace>
  <inkml:trace contextRef="#ctx0" brushRef="#br0" timeOffset="8521.67">30218 16138 924 0,'6'-2'335'0,"-1"2"-25"0,9-7-13 15,-1 1-30-15,2-1-29 0,-3 3-24 0,5-1-31 16,-1 2-5-16,-1 0-30 0,-1 2-6 0,-3 1-23 15,-11 0-5-15,13 0-13 0,1 0-10 0,1 0-10 16,12 11-14-16,-19-6-8 0,-2 1 7 16,3 5-11-16,-2-4-6 0,-5 3 0 15,0-3 5-15,-2-7 4 0,0 8-10 0,0 2-20 16,-15 13-3-16,8-10-2 0,-2-4-3 0,-4 1-7 16,2 0-5-16,-5-4 0 0,-2 0 14 0,2-1 8 15,0 0-26-15,3-1 8 0,4-1-1 0,-2-1-2 16,3-2-3-16,2 1 2 0,0 0 2 15,2 0 8-15,-2 1 5 0,2 0-6 0,2-2 33 16,-1 0-1-16,1 1 15 0,2 0-2 16,0-1-3-16,0 0-20 0,0 0-1 0,0 0 2 15,15 1 12-15,3 4-21 0,3-5-3 0,4 1-14 16,-1 0-8-16,5 1-33 0,1 2 3 0,5-3-124 16,-2 2-59-16,0-1-69 0,1-2 27 15,-1 0-268-15,-20 0 40 0,6 0 35 0,-2 0 24 16,18-12 31-16,-24 10 35 0,-2-3 22 15,0 2 19-15,-2-2-35 0</inkml:trace>
  <inkml:trace contextRef="#ctx0" brushRef="#br0" timeOffset="8843.53">30835 16119 949 0,'2'-3'329'16,"1"0"-32"-16,-2 1-27 0,2 2-41 15,-3 1 16-15,2 0-25 0,-2-1-24 0,-2 6-10 16,0-4 3-16,-1 3-2 0,-3 6 1 0,-4 2-14 16,0-1-3-16,3 3-3 0,0-4-23 15,-2 3-4-15,6-4 0 0,-1 0-2 0,0-2 0 16,4 0-4-16,0-1 2 0,0-7-7 16,0 7-4-16,9 13-22 0,2-9-9 0,0 1-13 15,2-3-13-15,3-1-3 0,0-1-12 16,2 3-15-16,1-8-10 0,2 1-43 0,-3 0-17 15,5-3-16-15,-16 0-50 0,4 0 11 0,-1 0-73 16,0 0-23-16,-1 0-23 0,-3 0-44 16,8-10-48-16,-9 7 30 0,-3-1-232 0,-2 1 18 15,2 1 27-15,-2-1 46 0,0-1 38 0,2-1-3 16,-4 2 39-16,0-2 16 0,2 0 20 16</inkml:trace>
  <inkml:trace contextRef="#ctx0" brushRef="#br0" timeOffset="9079.16">30938 16183 699 0,'-2'-1'409'0,"2"1"-68"15,0 0 32-15,0 2-12 0,0 1-33 0,2 1-26 16,-2 0-24-16,0 3-5 0,0 2-15 0,-2 11-28 16,2-10-13-16,0 7-23 0,-11 25-23 15,4-18-15-15,-2 0-10 0,0 1-20 16,-2-3-29-16,0-1-35 0,0-1-42 0,4 1-29 15,-3-2 1-15,0-1-132 0,-1-3-53 0,3-1-60 16,0-6 25-16,1 3-312 0,0-2 41 0,2-4 35 16,0 1 75-16,3-3 0 0,-2-2 34 15,2-1 41-15,0 3 29 0,-1-3 6 0,3 0-50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5:04.3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2750 1773 244 0,'0'-14'312'0,"0"14"-46"0,0 0-32 0,0 0-24 15,0 0-26-15,0-13 5 0,0 13-24 0,13-17 5 16,-13 17-35-16,0-2 6 0,-1 0-13 0,0 1-32 16,0 2 18-16,-1 1-11 0,2 2-5 15,-1 0 4-15,1 4-20 0,-2 12 8 0,2-1-8 16,0-9-11-16,0 7 0 0,0 4-5 16,0 0-17-16,0 0 16 0,0 2-15 0,0-2 0 15,13 19-1-15,-12-23-22 0,0-3 28 0,-1-4-18 16,0-2-13-16,0-1-6 0,0-2 29 0,0-2-15 15,0 2-9-15,0-5 9 0,0 0-2 16,0 0-17-16,0 0 7 0,0 0 20 16,1 6-18-16,-1-8-19 0,0-1 6 0,-1-1 5 15,1-1-6-15,-2 0-14 0,1-2 11 0,0 1 27 16,1-3-28-16,0-1 13 0,-5-14-16 16,4 13 2-16,-1-6-22 0,2-1 35 0,0 9-1 15,0-1-27-15,0-4 5 0,11-14-11 0,-7 14 0 16,0-1 9-16,2 4-5 0,-6 1-2 15,4 3 32-15,0-1-15 0,-1 4-6 0,1 0-3 16,0 0 25-16,-1 0-23 0,2 3-10 0,0 1 9 16,-5 0 5-16,0 0 19 0,27 13-28 0,-14-2-8 15,0 2 20-15,2 3 13 0,-2 2-2 16,1 1 5-16,-1-1 2 0,0 2 8 0,-3-5 8 16,0 0-22-16,-2-1 1 0,-2-3 7 0,4 0-23 15,-4-4-2-15,-3-1 32 0,0-1-4 16,0-2-9-16,0 0 0 0,-1 0 42 0,-1-1 6 15,-1-2-9-15,0 0 1 0,0 0-2 0,0 0-15 16,0 0 0-16,8-14-20 0,-7 9-12 0,1-2-3 16,3-9 7-16,0-1-20 0,0 0 12 15,-2-1 6-15,2 2-14 0,-1-4 1 16,-1 5 0-16,-1 1-3 0,2-1 24 0,1 0-24 16,-2 3 1-16,0 0 10 0,-1 5-9 0,1 0-3 15,-2 1 7-15,1 0-4 0,0 3 2 0,0-3 16 16,-2 3-25-16,2-2 3 0,0 2 11 15,-1-1-7-15,1 1 22 0,0 1-15 0,0-1 10 16,0 3-16-16,-1-2-11 0,2 2 25 16,-3 0-17-16,0 0 2 0,0 0-10 0,9 14 2 15,-4 3 39-15,-3 2 8 0,2 3-2 0,-2-2 10 16,0 4 5-16,0-2-6 0,2 2-3 16,-3-5 7-16,-1 3-13 0,0-3-4 0,1-2 1 15,1 3-8-15,-2-8-5 0,0 0 11 0,1-4-18 16,1-2 1-16,-2 0-5 0,2-1-18 0,-2-1-9 15,2-2-20-15,0 1 4 0,-1-3-93 16,-1 0-27-16,0 0-38 0,0 0-18 16,8 0 19-16,9-17-222 0,-8 7 33 0,2 0 30 0,-4 3-73 15,-1 1 22-15,6-2 37 0,-6 3 24 16,3 0 22-16,-3 3-1 0,-4-3-1 16</inkml:trace>
  <inkml:trace contextRef="#ctx0" brushRef="#br0" timeOffset="323.87">3407 1867 602 0,'2'-3'379'0,"-2"2"-66"0,2-1-14 0,-1 0-41 16,1 0-43-16,-2 2 26 0,3-2-44 0,-1 2-38 15,-1 2 27-15,-1 1-21 0,1 1 8 16,-1 1 4-16,1 2-22 0,-1 1-9 0,0 9 3 16,0-8-43-16,0 6-2 0,0 1-14 15,0-1 2-15,0 2-11 0,0-2-11 0,0-1-6 16,0-3-1-16,0-2-8 0,10 8-28 0,-9-10-20 16,1-2 1-16,0 0-63 0,-2-1-14 15,2-1-22-15,-1-1-67 0,-1 0-53 0,1-2 17 16,0-1-247-16,0-1-12 0,0 1 34 15,-1-3 29-15,2 0 11 0,-1 0 32 0,-2 1 24 16,1 0 14-16,-2-1 12 0</inkml:trace>
  <inkml:trace contextRef="#ctx0" brushRef="#br0" timeOffset="986.62">2659 2292 209 0,'1'0'415'0,"-1"0"-99"0,0-1-50 15,0 2-22-15,1 2 3 0,-2 0-12 0,1 2-34 16,-1 2 5-16,-4 10-10 0,5-8-14 16,0 6-2-16,-5 21-25 0,3-17-13 0,-1 5-23 15,0-3-22-15,1 0-11 0,1-2 21 0,0 0-10 16,0-4-59-16,1-4-14 0,-1-1 1 15,1-2-10-15,0-8-28 0,0 6-35 0,0-6-30 16,0 8-31-16,0-8-39 0,0 0 12 16,11 13-208-16,-6-11 28 0,-1 0 25 0,1-2-113 15,-1 3 41-15,1-3 9 0,-1 0 22 0,2 1 7 16</inkml:trace>
  <inkml:trace contextRef="#ctx0" brushRef="#br0" timeOffset="1414.76">2902 2392 827 0,'-4'-3'252'0,"3"5"-30"16,0-1-8-16,-1-1 4 0,0 2-30 15,0 1-19-15,0 0 1 0,0 2 9 0,-1 0-26 16,-1 11 2-16,2-3-20 0,-1 5-2 15,1 2 14-15,0-1-17 0,2-2-11 0,0-7-15 16,0 1-29-16,0 4 0 0,11 17-8 0,-6-15-7 16,1-3 4-16,-1-4-7 0,1-1 21 15,0-5-16-15,0 0-4 0,1 0 0 0,-2-3 9 16,-5-1-43-16,12 0 11 0,13-13-5 16,-13 3 5-16,1-2-3 0,-1 0-20 0,-1-2-1 15,-2 1-42-15,-4-2-1 0,-1-3 10 0,1 2 6 16,-2-4 18-16,-2 5-34 0,-1 15 25 15,0-12-16-15,0-1 8 0,-10-17-4 0,0 18-5 16,4 3-8-16,-1 3 3 0,0 0 13 16,0 3 6-16,-1 2 6 0,0 1-24 0,-3 0-11 15,0 0 5-15,1 0-19 0,-1 0 1 0,-10 15-40 16,14-11 5-16,0-1-36 0,3 2-35 16,2-2 15-16,0-1-192 0,1 0-99 0,2 0 28 15,0-2 28-15,0-1 9 0,3 0 59 0,2 1-7 16,-1 0-9-16</inkml:trace>
  <inkml:trace contextRef="#ctx0" brushRef="#br0" timeOffset="1978.26">3302 2464 374 0,'-4'0'345'0,"3"0"-33"0,-5 0-34 0,5 0-25 16,-2 0-16-16,1-1-20 0,0-1-10 0,-2 0-7 16,1-1-43-16,1 2 8 0,1-2-11 15,0-1-38-15,-1 1 16 0,-1 0-24 0,1-1-9 16,1 1 6-16,-3-1-25 0,4-1 0 16,0 0-33-16,2 3 6 0,-2 2-19 0,0 0 31 15,12-10-17-15,-7 7 4 0,0 3-18 0,1 0 2 16,-1 3-2-16,10 2-4 0,-3 5-26 0,-3 4 37 15,1-2-18-15,-1 5 4 0,-2 0-10 16,-2 0-18-16,-2 0 30 0,-2 0-1 16,-1-4-3-16,0-5 5 0,0 4-1 0,-20 10-4 0,12-9-2 15,-2-2-2-15,-1-3 0 0,-2 0-5 16,1-4-1-16,-2 1-16 0,2-3-28 0,-1-2 20 16,4 2-21-16,9-2 12 0,-9 0-7 15,0 0 28-15,9 0-22 0,-8 0 4 16,8 0 16-16,-8 0-13 0,8 0-3 0,-8 0-6 15,8 0 25-15,0 0-1 0,0 0-17 16,0 0 8-16,-7-7-11 0,8 7 15 0,1 1 0 0,1-2 13 16,1 2-2-16,1 0 0 0,-1-1-1 15,1 1 48-15,1 0-18 0,10 3-2 0,-4 0 3 16,1-1-6-16,-3-2 3 0,5 4 3 16,0 0-34-16,-4-4 21 0,1 3-28 0,-3-1 18 15,4 2-1-15,-1-3 15 0,-3-1-2 0,-2 1-71 16,3-2 11-16,-3 0-18 0,-7 0-29 0,7 0-29 15,-7 0-23-15,8 0-48 0,14-12-43 16,-8 3 21-16,-3 1-274 0,-3 1 35 0,6 0 31 16,-1 0 27-16,-2-2 26 0,3-1 0 15,0 1 41-15,2 5 7 0</inkml:trace>
  <inkml:trace contextRef="#ctx0" brushRef="#br0" timeOffset="2699.18">3659 2407 962 0,'0'-2'334'0,"-3"-2"-76"0,1 1-18 16,1 1-8-16,-1 0-45 0,0 2 2 0,0 2 29 16,-1 1-41-16,1 2-26 0,0 0-1 15,-1 12-16-15,0 1 12 0,-2 2-8 0,5-9 11 16,0 3-32-16,0 5-2 0,0 0-8 15,0 1-24-15,0 1 7 0,0-4-22 0,0 3 10 16,0-6 9-16,0-1-30 0,0-1 3 0,0-3-5 16,-10 6-16-16,9-10 3 0,-1-1-2 0,-3-1-12 15,2-1-12-15,-1 0-14 0,0-2 6 16,-1-2-32-16,1 0 8 0,0 2 1 0,0-3-23 16,1-1-3-16,0 1-23 0,1-1 21 15,0 1 10-15,2 0 4 0,-3-1-11 0,3 1 44 16,1-1-30-16,2 1 27 0,0 1-38 15,0 1 17-15,2-1 11 0,1 0 10 0,1 2-17 16,0 0 28-16,0 0-7 0,0 0 9 0,3 0-3 16,4 0-1-16,3 0 8 0,18 9-2 15,-17-5-1-15,-2-1-2 0,-2-2-11 16,-1 1 1-16,5 2 0 0,1-3-8 0,-5 0 2 16,-1 0 9-16,3 2-1 0,-3-3-28 0,-13 0 9 15,9 0-38-15,-1 0-11 0,0 0-17 0,-8 0-19 16,7 0 3-16,4-10-14 0,-7 6-11 15,-2 1-1-15,2-2 3 0,-4 3 9 0,0-4 2 16,-2 0 22-16,2 3 3 0,0-5-12 16,0-1 12-16,-10-9 16 0,7 9 13 0,-3-3 7 15,-3 0 9-15,-1 1 27 0,8 0 0 16,-2 2 15-16,1 4 25 0,-2-1 26 0,2 0-12 16,0 3 18-16,0 0 2 0,1 1 3 0,1 0-10 15,-1 0 14-15,-1 0-20 0,2 2 24 16,1 0 14-16,0 0-17 0,0 0 0 0,0 0 24 15,-7 13-11-15,5-7 6 0,1 1 13 0,-1 12 7 16,1 1-15-16,1 3 5 0,0-12-23 0,0 5-4 16,0 6 0-16,0 1 5 0,0-2-10 15,0 1-7-15,0-3-15 0,0 0 7 0,0 0-20 16,0-6 18-16,0-1-16 0,0-2-20 0,0-2-33 16,0-1-6-16,0-7 3 0,0 5-98 15,0-5-62-15,10 8-28 0,-10-10 20 0,-1-1-249 16,-1-1 36-16,2-1 31 0,-2-2-73 0,2 2 30 15,-3-11 35-15,1 3 16 0,-1 3 56 16,-2 1 8-16,3 3-26 0</inkml:trace>
  <inkml:trace contextRef="#ctx0" brushRef="#br0" timeOffset="4800.76">2834 2798 478 0,'0'0'276'15,"0"0"-25"-15,0 0-46 0,0 0-12 16,0 0 9-16,0 0-5 0,0 0-19 0,1 2-13 15,4 17-9-15,-4 3 5 0,1 1 5 16,1 3-32-16,-2 1 33 0,0 2-33 0,4 0 1 16,-4 1-24-16,0-2-1 0,-1-6-31 0,0-10 20 15,0 8-15-15,0 1-31 0,0-2-5 0,0-2-6 16,0-2-2-16,0-3 21 0,0-4-7 16,0-2 1-16,0-6-6 0,0 7-6 0,0-7-3 15,0 0-33-15,0 0-7 0,3 10-2 16,-2-12 7-16,0-1-16 0,0-1-14 0,-1-1 3 15,3 1 13-15,-2-3-7 0,0 1-3 0,0 1-11 16,3 1 16-16,-2-3-16 0,1 2 23 0,0-1-17 16,-1 1 3-16,8-4 21 0,1-3 4 15,0 4-18-15,2-1 15 0,0 3 8 16,1 2-3-16,4 0-13 0,-6 2 10 0,-12 2 16 16,11 0-11-16,-2 0 10 0,3 0-3 0,18 16-25 15,-16-8 18-15,-4 3 24 0,1 0-10 0,-5 0-1 16,-3-3 39-16,-2 1-21 0,-1-1-7 0,0 0 7 15,0-8-8-15,0 12 16 0,-12 13 8 16,2-13-5-16,-1-2 6 0,-4-3-37 16,0-2 20-16,1-3-16 0,-1 1-3 0,0-3-1 15,9 0-62-15,-2 0-34 0,-2 0 13 0,-1 0-13 16,-15-12-17-16,15 7-27 0,4 2-17 0,0-2-15 16,3-2-27-16,1 4 18 0,2-2-105 0,1-1-62 15,0 6-94-15,0 0 30 0,0-10 27 16,17-14 1-16,-6 13 37 0,2 1 7 15,0-1 21-15</inkml:trace>
  <inkml:trace contextRef="#ctx0" brushRef="#br0" timeOffset="5046.42">3213 3108 589 0,'1'5'370'0,"1"-1"-22"15,-3 1-34-15,1 1-53 0,1 13 17 0,-1-12-34 16,0 2-29-16,0 1-24 0,0 0-14 0,0-1-19 16,0-1-31-16,0 0-13 0,0 0 15 15,0-3-14-15,0 2-48 0,9 4 3 0,-7-4-49 16,-1-3 3-16,-1-1-63 0,2-2-60 16,0 0-85-16,0-4 15 0,-1 1-291 0,-1-2 20 15,2 0 30-15,-2-1 20 0,1-2 56 16,0-10 24-16,0-1-10 0,0 0 26 0</inkml:trace>
  <inkml:trace contextRef="#ctx0" brushRef="#br0" timeOffset="5205.85">3229 2984 380 0,'-4'-6'424'0,"-2"3"-74"16,3-1-49-16,3 1-48 0,0 0-44 15,-2 1 1-15,2 2-30 0,-2 0-30 0,0 0-40 16,-1-1-41-16,2-1-45 0,0 4-34 0,-2-2-69 15,6-2 9-15,-3 2-276 0,1 0-32 16,2-2 25-16,1 0 24 0,0 0-7 0,0-1 19 16</inkml:trace>
  <inkml:trace contextRef="#ctx0" brushRef="#br0" timeOffset="5454.51">3350 2921 386 0,'2'1'358'16,"2"1"-49"-16,-3 1-5 0,1 1-23 0,0 3-5 15,3 6-35-15,-2-1 41 0,1 5-6 16,-2 0-19-16,2 4-13 0,-2-2-27 0,0 4-15 16,1-2-26-16,-2-1-4 0,2 1-21 0,-2-1-24 15,-1-3-15-15,0-8 4 0,0 3-16 0,0 1-10 16,0 2-3-16,0-1-26 0,0-2-12 16,10 9-24-16,-10-21-31 0,0 0 0 0,0 7-39 15,0-7-53-15,0 0-64 0,2 7-51 0,-2-9 20 16,0 1-307-16,-1-2 37 0,0-2 36 15,0 2-2-15,-1-1 39 0,0 1 38 0,0 1 5 16,0 0 16-16,-1 0 62 0,-2-2-5 16</inkml:trace>
  <inkml:trace contextRef="#ctx0" brushRef="#br0" timeOffset="5661.06">3298 3142 288 0,'-1'-3'448'16,"-1"2"-76"-16,-1-1-31 0,1 0-24 0,2 0-42 0,-1 0-10 15,2-1-27-15,1 1 5 0,1 0-57 16,0 1-11-16,1-2-18 0,0 1-4 16,2 1-5-16,9-5-46 0,-4 2-18 0,0 1-12 15,0 2-8-15,-1 0-64 0,-1 0-17 16,12-1-61-16,-3 0-36 0,2 0-80 0,0-3 20 16,-10 5-253-16,5 0-19 0,3 0 70 0,-2 0-2 15,-2 0 33-15,4 0 7 0,-2 0 47 16,-2 0-37-16</inkml:trace>
  <inkml:trace contextRef="#ctx0" brushRef="#br0" timeOffset="6094.21">3775 3050 357 0,'6'-7'440'0,"-2"2"-56"0,0 0-29 16,-1-1-46-16,-2 0 29 0,1 3-38 15,-1-2-1-15,-1 1-13 0,2 0-10 0,-2 1-46 16,0-1-25-16,0 4-16 0,0 0-35 15,0 0-11-15,-11-6-13 0,7 8-13 0,-3 0-5 16,-5 8-12-16,0 0-20 0,-3 4-4 0,3-2-9 16,-1 1-5-16,3-1-6 0,1 1-5 15,2-1-1-15,3-3-14 0,0 0 3 0,2-3-5 16,2 1-11-16,0-7 7 0,0 0-25 0,0 7 22 16,0-7-10-16,0 6-10 0,17 2-6 0,-11-6 11 15,7 7-12-15,4-5-3 0,-1-1 6 16,-8-3-18-16,5 0 1 0,3 0 5 0,-1 0-15 15,18 9 13-15,-18-5 7 0,-2-1-13 16,-4 0-9-16,0-1 19 0,-3-1 5 0,-3 3-15 16,0 0 10-16,-1 1 25 0,-2-2 5 0,-2 2 2 15,2 2 0-15,-13 7 4 0,1-6-7 0,-2 2-6 16,-1 0 3-16,-2-1 9 0,-3-2-8 0,-2-5-5 16,2 4-1-16,-3-1-2 0,0-1-27 15,0-3-19-15,12-1-14 0,-3 0 6 0,-18-13-71 16,17 4-91-16,0-4-23 0,3 2-81 15,3-1 31-15,2-1-217 0,2 1 2 0,3 2 60 16,1 2-4-16,1 0 54 0,0 8 24 0,0-8 24 16,0 1 22-16,0 7 40 0,0-9-16 15</inkml:trace>
  <inkml:trace contextRef="#ctx0" brushRef="#br0" timeOffset="7882.96">2335 1673 215 0,'0'-14'326'0,"0"14"-46"0,0 0-24 16,0 0-17-16,0 0-37 0,0-13-26 0,0 13 0 15,-27-18-30-15,26 16-8 0,-2-1-20 16,3 1-18-16,0 0 6 0,0 1-21 0,-2 0-21 16,2 0-13-16,0 2 1 0,0-1 7 15,0 1-16-15,-1 3-4 0,0-1 9 0,1 2-5 16,-1 3-1-16,-1 9-4 0,2 1-2 0,-2 3 5 15,2 2-5-15,0 2 20 0,-7 1-8 0,5 3 6 16,1 2 0-16,-3 0-1 0,4 1-18 16,-4 1 9-16,2-3-14 0,0 3-6 0,-1-1 25 15,-1 2-12-15,2 0 11 0,-2 2-1 0,0 0-23 16,0 3 30-16,2 5-6 0,-1-3-28 16,0 3 7-16,-2 2-2 0,1 1-3 0,1 0 24 15,-4 3-9-15,3 1-20 0,-1 0 3 0,-1-1 1 16,1 1 17-16,-4 0-5 0,3-3-5 15,0 1-1-15,-2-3-3 0,3-2 20 0,-2-2-4 16,2-3-7-16,1-5 1 0,0-2-4 0,2 0-14 16,-1-7-1-16,1-2-1 0,1-3 13 15,-1-3-12-15,0-4-2 0,1-3-1 0,1-3 6 16,-1 1 11-16,-1-2-26 0,2-2 1 0,0 0 1 16,0-1-12-16,0 0-5 0,-2 1 2 0,2 0 1 15,0 0 1-15,0-4-10 16,0 0-43-16,0 0 5 0,0 0 4 0,0 7 2 15,0-7-10-15,0 0 30 0,0 6-7 0,0-6-23 16,5 4-9-16,-5-7-1 0,1-1-23 0,-1 1-2 16,2-2-20-16,-1 0-10 0,-1-2-32 15,5-7 13-15,-5-4-154 0,2 6-113 0,-2 0 12 16,5-5 43-16,-2 0 1 0,0 0 10 0,0-1 54 16,2 0 13-16</inkml:trace>
  <inkml:trace contextRef="#ctx0" brushRef="#br0" timeOffset="11228.87">2255 1613 491 0,'0'0'233'0,"0"0"-37"0,0 0-16 15,0 0-30-15,0 0 8 0,0 0-27 16,0 0 1-16,0 0-14 0,0 0-7 16,0 0-26-16,0-12-1 0,0 12 5 0,0 0-19 15,0 0 5-15,0 0 1 0,0 0-7 16,0 0-6-16,0 0 19 0,0 0-14 0,3-17 9 16,2 18-16-16,-2-2 13 0,3 1-7 15,1 0 17-15,-1-1-11 0,-6 1-10 0,5 0-1 16,4 0-17-16,15-8 19 0,-9 7-17 0,-3-1 1 15,9-1 3-15,-1 1-21 0,-4-2 12 0,3 2-3 16,-4 1 7-16,6 0 11 0,-2 0-10 0,-4 1-18 16,7-1 10-16,-2 0-24 0,-10 1 11 15,4 0 5-15,7 0 20 0,1 0-25 0,1 0 0 16,-1 0 2-16,2 0 8 0,1 0-8 0,1 0-4 16,1 0-2-16,1 0-1 0,-2 0-17 15,2 0 1-15,-1 0-1 0,2 0 0 0,-1 0-1 16,0 0 27-16,-1 0-13 0,1 0-10 0,-1 0-2 15,23 10 20-15,-27-9-28 0,1 1 2 16,1 1 0-16,-2-1 11 0,-2-1 9 0,2 2-14 16,-1 0 3-16,-1 0-1 0,2-2 19 0,-2 3-2 15,1-3-5-15,-1 2 12 0,0-2-4 16,2 1-2-16,0 0 5 0,0-1 6 16,0 3 1-16,0-2-19 0,-2 0-5 0,0 1 6 15,0-3-9-15,-1 4 5 0,1-1-25 0,1 1 23 16,-2-2 7-16,2 0 4 0,-1 3-40 0,0-2 20 15,-1-2 8-15,3 3-12 0,-1 0 21 16,1-2-4-16,-4 1-10 0,2-1-6 0,0 0-1 16,1-1-18-16,0 3 30 0,1-1 4 15,-5 0-31-15,2-1 1 0,0 1 31 0,-1-1-17 16,-2 2-9-16,1 0-1 0,0-1-5 0,-5-2 38 16,0 1 0-16,-3 0-10 0,0 1-28 0,5-1 29 15,-3 2-18-15,-12-4-8 0,9 0 15 16,-1 0 1-16,-2 0-23 0,-6 0 26 0,8 0-4 15,-8 0-2-15,16 9 16 0,-11-7-25 0,1-2 6 16,1 0 20-16,1 1-23 0,-1 0-8 16,2-1 16-16,6 0-6 0,1 0 2 0,2 0 11 15,-1 0 3-15,-1 0-9 0,19 7-26 0,-19-5 27 16,-16-2-4-16,15 0-10 0,-1 0 16 16,-2 0-4-16,-2 0-21 0,1 0 24 0,-4 0-7 15,1 0-3-15,-1 0 11 0,-1 0 4 0,-6 0-16 16,17 9 7-16,-12-8-6 0,1-1 6 15,-2 1-3-15,0-1 0 0,-1 0 7 0,1 2-23 16,0-1 0-16,-2 0 26 0,1-1-4 16,0 0 4-16,-1 0 0 0,1 0-8 0,-1 2-3 15,1-2-13-15,-3 0 22 0,0 0-21 0,0 0 24 16,0 0-4-16,8 0 9 0,-8 0-15 0,7 0-6 16,-7 0 16-16,8 0-6 0,-8 0-12 15,6 0 16-15,-6 0-14 0,0 0 21 0,7 0-20 16,-7 0 19-16,11 9-14 0,-8-8 2 15,-3-1-16-15,0 0 30 0,0 0-21 0,0 0 12 16,0 0-8-16,0 0 16 0,0 0-14 0,0 0-3 16,6 0-17-16,-6 0 16 0,0 0 8 15,0 0-4-15,0 0-29 0,7 0 31 0,-1 8-16 16,-5-4 23-16,-1-2-17 0,2 0-6 0,-2 2 8 16,0-2-12-16,1 1 31 0,0 2 1 15,0-1-20-15,0 2 2 0,-1 0-2 0,1-1 16 16,-1 0-13-16,1 2 11 0,0 0-10 0,-1 0 9 15,4 11-14-15,-3 3 7 0,-1-1 0 0,1-1 1 16,0-5-18-16,0 7 15 0,0 2 8 16,-1-1-12-16,1 0 15 0,1 0-17 0,-1 1 21 15,1-2-14-15,0 2-16 0,-2 1 37 16,0-13-20-16,0 8-20 0,0 2 25 0,0 1-4 16,10 24 0-16,-10-23 3 0,0-2-9 0,2 3 12 15,-2-3-17-15,0 3 18 0,1-6 14 0,-1 4-11 16,0-11-3-16,0 7 1 0,0 3-10 15,0 0 14-15,0 4-3 0,0 0-14 0,0 3 12 16,0 0 9-16,-7 1-8 0,-4 32-1 0,9-31-13 16,-2 2 25-16,1-4-10 0,2-1-29 15,-2 0 26-15,2-1 2 0,1-1 2 0,-2-3 9 16,2-2-15-16,-1 4 2 0,1-15-23 0,0 6 10 16,0 0 1-16,0 4 9 0,0-1-8 15,0-2 11-15,0-2-9 0,0 0 8 0,0 1-26 16,0 1 25-16,0 4 7 0,0-3 6 0,0 2-16 15,0 2-19-15,0 1 12 0,12 22 25 0,-10-21-34 16,-1-4 31-16,0-1-21 0,0-1 3 0,0-7-7 16,0 2-11-16,-1-12 24 0,0 10-10 15,0-2-5-15,0 1 11 0,0-1 7 0,0 0 0 16,0 5-2-16,0 2 13 0,0 0-25 16,0-2 14-16,0 2 0 0,0 2-8 0,-8 17 16 15,6-17-13-15,0 1 7 0,0-4 9 0,2 0-22 16,-1-5-10-16,1 1 9 0,0 0 11 0,0-4-7 15,-1 0-1-15,1-6-4 0,0 0 13 16,0 9 1-16,0-2-6 0,0-2-16 0,0-5 30 16,0 8-25-16,0-2 18 0,0-6-5 15,0 8-7-15,0-2 1 0,0-6-17 0,0 7 25 16,0-7 5-16,0 7-20 0,0-7 17 0,0 7-7 16,0-7-10-16,0 0 1 0,0 7 28 15,0-7-27-15,0 0 20 0,0 7-25 0,0-7 29 16,0 0-20-16,-10 13-11 0,6-11 25 0,1-1-12 15,-1 1 8-15,0-1 5 0,-2 0-19 16,0 0 4-16,1 0-5 0,-2-1 13 0,7 0-10 16,-13 0 14-16,1 0-17 0,-1 0 14 15,-1 0-10-15,3 0 6 0,-4 0-12 0,1 0 7 16,0 0-1-16,3 0 6 0,0 0-4 0,1 0-2 16,1 0-5-16,1 0 7 0,-1 0-9 15,-3 0 2-15,0 0 9 0,0 0 5 0,1 0-21 16,1 0 17-16,1 0-10 0,0 0 5 0,1 0-4 15,-7 0 7-15,2 0-6 0,0 0 5 16,3 0-6-16,0 0 24 0,0 0-27 0,2 0 2 16,0 0-1-16,0 0 9 0,-1 0 2 0,1 0-4 15,-4 0 11-15,-2 0-11 0,0 0-6 16,1 0-1-16,2 0 10 0,-5 0 4 0,2 0-8 0,0 0 4 16,-2 0 3-16,-18 0 11 0,15 3-20 15,2-3 7-15,-2 3-3 0,6-3-2 16,1 1 7-16,1 0-23 0,1 0 11 0,1 0 10 15,0-1-8-15,1 1 24 0,8-1-18 0,-9 0-7 16,-3 0-5-16,-3 0 20 0,1 0 0 0,0 0-10 16,-2 0-1-16,-3 0 19 0,1 0-25 15,-2 0 12-15,-1 0-2 0,0 0 0 0,-1 0-12 16,-2 0 4-16,0 0 8 0,1 0-18 0,0 0 16 16,1 0 5-16,0 0-12 0,1 0 15 15,0 0-9-15,3 0 1 0,2 0-2 0,-3 0-10 16,-16-8 4-16,18 8 14 0,-1-3-6 15,4 2 2-15,1 0 9 0,3 0-27 0,-8-3 19 16,3 3-15-16,-3-1 23 0,4 1 3 0,0-1-19 16,-4 1-9-16,-1-2 23 0,1 2 10 0,0 0-22 15,-1-1-10-15,1-1 20 0,-2 2-19 16,1 0 3-16,4-1 18 0,-5-1-1 0,1 3-3 16,1-4-15-16,3 3 17 0,2 0-6 0,-5-1-4 15,0 1 3-15,3 1-1 0,1-2 0 16,14 2-12-16,-12 0 16 0,-2 0-4 0,-2 0-3 15,2 0 1-15,2 0-2 0,-1 0 19 0,3 0-5 16,1 0-8-16,0 0-16 0,1 0 11 16,0 0-3-16,-1 0 6 0,2 0 12 0,0 0-21 15,-1 0 7-15,-5 0 6 0,0 0-7 16,-1 0-1-16,0-6 12 0,-15-2 4 0,11 7-10 16,1-2 3-16,-1 0 0 0,-1 1 2 0,7-1-8 15,1 2 8-15,-7-5-5 0,1 1-12 16,5 2 9-16,-3 0-3 0,1 0 14 0,3-1-10 15,2 1-4-15,1 2 6 0,0-1 2 16,1 1-2-16,0 0 13 0,-2-2-31 0,4 3 15 16,-9-3 17-16,-1-1-17 0,5 2 5 0,1 1 2 15,1 0-2-15,0-1-8 0,3 1 6 0,-1 1-6 16,1-3-3-16,-1 3 1 0,0-1 11 16,0 1 10-16,2-1-14 0,-1 0-11 15,-1-1 17-15,1 1-11 0,0 0 21 0,0-1-20 16,0 1-1-16,0-1 11 0,-1 0-23 0,0-1 11 15,1 2 9-15,-1 0-10 0,1 0 9 0,0-2-12 16,-2 1 6-16,2 1-6 0,-1-1 1 16,2 0 14-16,-2 1-5 0,0-1-12 0,1-1 18 15,0 2-8-15,1 0-11 0,-1-1-12 16,1 2 32-16,0 0-10 0,-4-2-21 0,4 1 5 16,0 1 17-16,-1 0-4 0,1-3 14 0,0 3-31 15,-2-1 19-15,3 1-15 0,-1-1 24 16,0-1-15-16,2 2-8 0,-1-1 26 0,1-1-2 15,0 0-10-15,-2 2-14 0,2-3 18 0,1 3 4 16,-2-2-16-16,1 0 19 0,1 0-11 0,-1 1 6 16,-1 0-14-16,3 0 19 0,-2 0 1 15,2 0 0-15,-1-1 2 0,0 1-28 0,0-2 8 16,1 3 24-16,-2-2-26 0,1 1-4 0,1-1 19 16,0-1-6-16,-3 1 2 0,3-2 11 15,0 1-6-15,0 0-1 0,0 0 1 0,-2 0 8 16,2-1-13-16,0 0 5 0,-1 0-4 0,1 0 10 15,0 4-8-15,0 0-2 0,0 0-3 0,0-8-15 16,0 8 24-16,0-8 1 0,0 8-14 0,0-7-6 16,0 7 5-16,0-8-2 0,0 1 20 15,0 7 0-15,0-9-22 0,0 2 22 0,0 0-15 16,0 1 18-16,0 0-8 0,0-1 1 16,0-1-10-16,0 3 15 0,0-3-4 0,0 1-1 15,0 0-16-15,0 0 20 0,0-5-3 0,0 0-9 16,0 0-8-16,0 2 15 0,0 1-13 15,0 0-11-15,0 0 12 0,0 2 12 0,0 0-2 16,0 0 6-16,0-1-4 0,0 1 14 0,0 0-16 16,0 2 8-16,0-7-13 0,10-8 3 0,-6 5-11 15,-1 4-7-15,0-1 19 0,-1 5-2 0,1 0-13 16,-2 1 17-16,1 1 0 0,0 0-24 16,0 1 13-16,-1 1 9 0,1-2-24 0,-1 1 8 15,0 0 0-15,0 0-25 0,0 2-35 16,1-2-25-16,0 1-13 0,-2-1-39 0,1-1-1 15,0 2-41-15,-1-2-4 0,2 0 18 16,-2-1-245-16,0 6-24 0,0 0 27 0,0-6 20 16,0-2 61-16,0 8-8 0,0-8 19 0,0 0 10 15,0 8 45-15</inkml:trace>
  <inkml:trace contextRef="#ctx0" brushRef="#br0" timeOffset="14063.42">3803 3781 259 0,'0'0'216'0,"0"0"-60"0,0 0-33 15,0 0-3-15,0 0 6 0,0 0-9 16,0 0-24-16,0 0-15 0,0 0 21 0,0 0-8 16,0 0-4-16,0 0-19 0,0 0-3 15,0 0 4-15,0 0-24 0,0 0 4 0,0 0 12 16,0 0-4-16,0 0-2 0,0 0-24 0,0 0-1 15,0 0 28-15,0 0-20 0,0 0 0 16,0 0-16-16,0 0-1 0,0 0 14 0,0 0 3 16,0 0 8-16,0 0-18 0,0 0 0 0,0 0-6 15,0 0 7-15,0 0-4 0,0 0-10 16,0 0-2-16,0 0 9 0,0 0-28 0,0 0 4 16,0 0 4-16,0 0-17 0,0 0 7 0,0 0-7 15,0 0 3-15,0 0-10 0,0 0-3 16,0 0 8-16,0 0-3 0,0 0 10 0,0 0-19 15,0 0 19-15,0 0-6 0,0 0 12 0,0 0-2 16,0 0 5-16,0 0 5 0,0 0-12 16,0 0-1-16,0 0 0 0,0 0-14 0,0 0 20 15,0 0-5-15,0 0 17 0,0 0-28 16,0 0 23-16,0 0-11 0,0 0 0 0,0 0-2 16,0 0 10-16,0 0 7 0,0 0-8 0,0 0 5 15,0 0-2-15,0 0-7 0,0 0 7 0,0 0-5 16,0 0 7-16,0 0-5 0,0 0 7 15,0 0 3-15,0 0-10 0,0 0 2 0,0 0-3 16,0 0-4-16,0 0-6 0,0 0 21 16,0 0-9-16,0 0-4 0,0 0 11 0,0 0-12 15,0 0 4-15,0 0-1 0,0 0 1 0,0 0-6 16,0 0 1-16,0 0 11 0,0 0-11 0,0 0 6 16,0 0-1-16,0 0-10 0,0 0 13 15,0 0-10-15,0 0 19 0,0 0-14 0,0 0-2 16,0 0-2-16,0 0 21 0,0 0-26 15,0 0 13-15,0 0 0 0,0 0 2 0,0 0-7 16,0 0-4-16,0 0 9 0,0 0 6 0,0 0 10 16,0 0-18-16,0 0 14 0,0 0 1 0,0 0 8 15,0 0-12-15,0 0 2 0,0 0 15 16,0 0-18-16,0 0 8 0,0 0 7 0,0 0-13 16,0 0 11-16,0 0 2 0,0 0-24 15,0 0 18-15,0 0 15 0,0 0-11 16,0 0 1-16,0 0-5 0,0 0 9 0,0 0-15 15,0 0 12-15,0 0-6 0,0 0-3 0,0 0 3 16,0 0-4-16,0 0-9 0,0 0 19 16,0 0-20-16,0 0 11 0,0 0-8 0,0 0 12 15,0 0 12-15,0 0-12 0,0 0 8 0,0 0-9 16,0 0 5-16,0 0 7 0,-12 0 9 16,-4 11-9-16,15-7 8 0,0 0-9 0,1-1-8 15,-1 1 10-15,1 1-1 0,-2 0-12 0,2 0 2 16,-2 0 6-16,2 2-11 0,-1-1 8 0,-1 0-6 15,1 1 8-15,1 0-17 0,0 1 24 16,0-1-14-16,0 2 8 0,-1-1-14 0,1 1 29 16,0 6-9-16,0 1-1 0,0 1-19 15,0 1 7-15,0-1 11 0,0 2 3 16,0-1-18-16,0-1-10 0,0 0 24 0,0-1-15 16,0 1-6-16,0-2 15 0,0 2 12 15,0 1-20-15,0-3-5 0,0 1-13 0,0 0 20 16,0-2-11-16,0 3 0 0,0 1-9 0,0 0 13 15,0 0-4-15,-6 0-4 0,-4 19 16 16,7-16 19-16,0-3-17 0,0 1-21 0,2 0-4 16,0-1 17-16,-1-1 4 0,0 2 15 15,1-7-23-15,1 0 23 0,0-3-43 0,0-9 35 16,0 10-21-16,0 3 30 0,0 2-3 0,0 1 10 16,0 1-3-16,0 0-10 0,0-1-2 15,0 0 13-15,-9 10-21 0,7-16 14 0,0 0 3 16,1-3-23-16,-1 2 0 0,2-4-12 15,0-5-4-15,0 7-3 0,0-2-1 0,0-5 29 16,0 10 5-16,0-1-9 0,0 5 0 0,0 1-3 16,0-1-1-16,-10 11 10 0,7-5 9 15,2-6-11-15,-1 5-23 0,0-2 11 0,0 0 15 16,0-1-18-16,0 1-12 0,0-5-2 0,0-1 20 16,1-1-22-16,0-4 23 0,1 1-13 15,-1-2 24-15,1-1-21 0,0 2 10 0,0-1-2 16,0-2 0-16,-1 2 0 0,1-5-8 0,0 0 18 15,0 5-39-15,0-5 12 0,0 8 14 16,0-8-2-16,0 9-4 0,0-9 17 0,0 7-16 16,0-1 0-16,0-6-1 0,0 7 3 15,0-7 7-15,0 0-7 0,0 6-19 0,0-6 27 16,0 0-14-16,0 0-22 0,0 0 13 0,0 0 1 16,-3 11-68-16,2-14-38 0,0 1-38 0,-1-1-42 15,2 1 18-15,-3-3-239 0,1 0-73 16,-4-7 71-16,2 2 7 0,0 2 27 0,-1 3 26 15,1-3 17-15,1 2 31 0,0-1 9 16</inkml:trace>
  <inkml:trace contextRef="#ctx0" brushRef="#br0" timeOffset="14499.57">3504 4788 655 0,'-2'-4'304'0,"0"2"-40"15,1 0-28-15,-1 0-2 0,0-1-25 0,1 3-2 16,-1-2-13-16,1 1-30 0,0 0-3 16,1 0 0-16,0 1-12 0,0 0-1 0,0 0-15 15,2 0 23-15,0 1 15 0,0 2-12 0,3 1 8 16,7 6 0-16,0 0-12 0,2 6 6 0,2 0-12 15,0 4-8-15,-1-3-21 0,2 2 0 16,-2 1-8-16,2-1-13 0,0 3-23 0,0-2 10 16,-1 1-11-16,0-2-11 0,-1 2-16 15,1-3 8-15,-1 2-5 0,2-3-6 0,-4 0-2 16,0-1-15-16,-2-3 2 0,0 2-5 16,-3-5-10-16,0-3-3 0,-4-2-6 15,-1-1-12-15,-1-1 2 0,2 0-14 0,-3-1-12 16,0-1-1-16,-1-1-32 0,0 0-14 15,0 0 9-15,1-2-90 0,-1-1-25 0,-1 1-18 16,-1-2-7-16,0 1-20 0,0-1-32 16,1 0 24-16,-1 0-168 0,1-2-63 0,-5-5 31 15,4 0 41-15,-1 0 20 0,2 4 25 0,1 7 24 16,0-8 31-16,0 1-4 0,0 1 24 0</inkml:trace>
  <inkml:trace contextRef="#ctx0" brushRef="#br0" timeOffset="14874.57">3980 4824 226 0,'4'-5'402'0,"-2"0"-57"0,1 2-22 0,2 1-39 15,-4-1-15-15,1 0-11 0,-1 1-22 16,0 0-19-16,3-1-25 0,-3-1-22 0,2 4-21 15,-3 0-9-15,0 0-14 0,-2 3 17 0,0-2 3 16,-2 2-5-16,1 3 4 0,-8 10-7 0,3-1-6 16,-1 4-11-16,-5-1-2 0,0 5-9 15,0-5-8-15,2 3-4 0,-5 3-16 0,3-2-12 16,-2 0 2-16,2-1-19 0,-2 1 10 0,2-2-14 16,0 1-2-16,-1-1-3 0,2-1-6 15,1-4-15-15,0 0-10 0,3-3-14 0,4-5 13 16,0 0-16-16,1-3 1 0,1-1-34 0,1 2-14 15,1-3 4-15,0-2-74 0,0 2-16 16,0-1-24-16,0-1-25 0,0 0-28 0,1 0-25 16,0 0 20-16,0 0-228 0,0 0-11 15,0 0 50-15,-2-8 17 0,2 6 18 0,0 0 31 16,-1 0 24-16,1-1 15 0,-2 0-31 16</inkml:trace>
  <inkml:trace contextRef="#ctx0" brushRef="#br0" timeOffset="16419.68">3732 5932 664 0,'0'0'333'0,"0"0"-27"0,0-12-40 0,0 12-27 15,0 0-28-15,0 0-26 0,-25-23 4 16,24 26-22-16,-1-1 4 0,0 2-20 0,-1 14 25 16,-1 2 28-16,2 4-28 0,0 4 10 15,2-13-6-15,0 10-7 0,0 3-15 0,0 2-11 16,0 0-21-16,0 0-3 0,11 33-13 0,-7-30-13 15,-2-4-6-15,1-1-12 0,0 1-6 16,0 1-3-16,0-7-8 0,0-1-9 0,-1-8-7 16,0 2-5-16,0-6-7 0,-1-2-7 0,0 0-34 15,-1-8-19-15,0 0 4 0,0 0-128 0,-2 5-39 16,1-8-33-16,0-2-37 0,-1 0 27 16,-3-8-208-16,-1 2-55 0,0-3 46 0,1 1 45 15,-2-2 1-15,4 3 37 0,3-2 29 16,-6 0 31-16,0-3 2 0,4 5 5 0</inkml:trace>
  <inkml:trace contextRef="#ctx0" brushRef="#br0" timeOffset="16766.59">3686 5957 370 0,'0'-2'333'0,"1"1"-34"0,-1-1-42 0,-1 1-31 16,2-1-19-16,-1 2-19 0,0 0-16 15,3-2-4-15,-2 1 8 0,3 1-18 0,1 0-9 16,1-2 3-16,11-1-25 0,0-1-19 0,4 1 13 16,-2 0-8-16,1-1-4 0,1-1-29 15,3 3-15-15,-2-1 16 0,-1 0-12 0,-2 1-11 16,1 1-23-16,1 0 18 0,-6-1-6 15,-2 2-5-15,-13 0-7 0,9 0-3 0,0 0-15 16,-1 0-11-16,-1 0-3 0,-7 0-28 16,7 0-22-16,7 10-10 0,-13-8-35 0,1-1-32 15,-1 2-18-15,-2 0-38 0,1-1 15 0,-2 0-242 16,0 1-20-16,-1-1 32 0,-3 1 25 0,-5 4 33 16,-1-3 13-16,-3 3 36 0,1-1-9 15</inkml:trace>
  <inkml:trace contextRef="#ctx0" brushRef="#br0" timeOffset="17082.45">3731 6137 509 0,'-4'4'317'16,"0"0"-45"-16,1-2-16 0,-2 2-34 0,4-1-18 15,-2 0-3-15,2 0-22 0,-1 2-16 16,2-2 7-16,2 0-7 0,0 1-13 0,3-1 20 16,2-2-29-16,8 4-31 0,2-1-3 0,0-1-17 15,3-1 15-15,2 0-12 0,-4 0-8 16,1 1-23-16,1 0-1 0,-2 0 2 0,-4-1-6 16,2 1-6-16,1 1-26 0,-6-2-15 0,-1 1-20 15,1-3-8-15,-5 1-52 0,-1 1-22 0,0-2-21 16,-1 0-42-16,-2 0-38 0,2 0 19 15,-4 0-214-15,0 0-27 0,0 0 34 0,4-7 8 16,-4 4 51-16,-1 0 16 0,0-1 2 16,-2 1 21-16</inkml:trace>
  <inkml:trace contextRef="#ctx0" brushRef="#br0" timeOffset="19190.06">3361 5175 232 0,'0'0'226'16,"0"0"-57"-16,-16 0-32 0,16 0 16 0,-23-21-9 15,21 20-20-15,0 1-8 0,-1 0-9 16,0 0 11-16,0-1-15 0,2 2-7 0,-1-1 14 16,0 0-12-16,0 0 11 0,1 0-17 15,1 0 4-15,-2 1-6 0,1 1 10 0,0-1-11 16,1 2 9-16,-2-1-5 0,3 1-11 16,0-1 3-16,0 1 13 0,1 1-14 0,2-1 7 15,0-1-26-15,10 6 10 0,1-1-4 0,1-2 10 16,6 3-12-16,-1-2-9 0,5-3-7 0,5 1-5 15,0 1-15-15,3-2 11 0,2-1-9 16,-1 0 3-16,1 3-21 0,2-1-9 0,0 0 11 16,0 0 11-16,1 1-12 0,0 0-2 15,0-1-15-15,-3 2 22 0,4-1 4 16,-4 1-9-16,1 0-12 0,-3-1-1 0,-4-2-2 16,1 3 4-16,-3-2 2 0,-4 0 22 0,-3 0-37 15,-3 0 18-15,-4-2-8 0,-3 0-6 0,-3 0-6 16,-2-1 20-16,-2 1 3 0,0 0 18 15,0-2-4-15,0 1-11 0,-4-1-16 16,0 0 12-16,0 0-23 0,0 0 18 0,0 0-8 16,0 0-13-16,0 0 9 0,0 0-11 0,6 0 14 15,-6 0 30-15,8-11-28 0,-6 7-15 0,-2 3 15 16,1-1 5-16,0 2-5 0,-1-3-10 16,2 1 16-16,-2 1-2 0,0 0-11 0,0-2 14 15,-2 3-21-15,4-2-2 0,-1 0 8 16,-1-1-20-16,0 1-8 0,0 0-4 0,0 1 18 15,0-1-4-15,0-1-6 0,1 1 22 16,-1 2-11-16,0-2-12 0,0 1-2 0,0 1 18 16,0 0-21-16,0 0 3 0,0 0 11 0,0 0 2 15,0 0 4-15,0 0-12 0,0 0 7 16,0 0 6-16,0 0-2 0,0 0-3 0,0 0 20 16,0 0-11-16,0 0 1 0,0 0 0 0,0 0 2 15,0 0 9-15,-14-13-11 0,13 12 0 0,1 1 26 16,-2-1-6-16,1 0 2 0,0 1-3 15,0-1-1-15,0 0-8 0,0 0 0 0,1 1 13 16,0 0 2-16,-1 0-3 0,1 0 9 16,-1-2-2-16,1 2 3 0,2 0-20 0,-4 0 33 15,2 2-29-15,0-2 1 0,1 2 0 0,-1 0 42 16,1 1-31-16,-3 0 11 0,4-1 19 0,-1 3-33 16,0 0 19-16,1 2-4 0,3 8 4 15,-1-1-2-15,-1 1 6 0,3-1-4 0,0 1-3 16,2 2 13-16,-1-2 15 0,4 3-7 0,-2 0-6 15,1-1-11-15,1 2 6 0,2 0-39 0,3 1 14 16,-2 1 19-16,2-4-13 0,-1 2-6 16,0 4 7-16,3-4-16 0,2-2 14 0,-1 4-4 15,3-1 4-15,1 0-4 0,-1 1-7 0,-1-2-16 16,2 1 16-16,-1 1-5 0,0-4 5 16,-1 3 11-16,3 1-40 0,-4-1 34 0,-2-1-10 15,0 0 13-15,-2 1-24 0,1-1 13 16,-2 1-9-16,-1-1-2 0,1 0 11 0,0 1 16 15,-5-4-24-15,2-1 25 0,-7-5-28 0,4 4-2 16,-2-6 12-16,-1 1-5 0,-1-5 4 0,-2 2-5 16,-1-1-23-16,0-3 16 0,0 1 17 15,-1-2-15-15,0 2-18 0,1-3 4 16,-1 1 0-16,3-1-50 0,-3 0 8 0,-1 0-39 16,0 0-1-16,0 0-25 0,0 0-8 0,0 0-8 15,0 0-44-15,0 0 17 0,14-11-144 0,-12 9-115 16,-2 0 14-16,1 0 15 0,0-1 31 15,-1 1 30-15,0-1 24 0,1 1 16 0,1-1-10 16</inkml:trace>
  <inkml:trace contextRef="#ctx0" brushRef="#br0" timeOffset="19650.28">4971 6041 215 0,'0'0'384'0,"0"0"-78"15,-1 0-52-15,2-3-23 0,-1 3-16 0,-2 0-35 16,0-2-1-16,-1 2-25 0,0 2-24 0,-1-2-10 16,2 3-14-16,1-3 2 0,-3 0-25 0,1 1 17 15,0 0-21-15,0 2 7 0,-1 0-1 0,-1 1-18 16,-3 6 6-16,0-3-18 0,-1 5 9 16,1 0-9-16,-3 1 6 0,-1 2-1 0,0 1-9 15,1 3 1-15,-1-5-30 0,0 6 8 16,-2-4 6-16,1 1 3 0,1 0 6 0,-2-1-1 15,1 2-26-15,-1 2-9 0,1-4-3 0,0 7 16 16,-2-4-22-16,0 2 5 0,-1 1 3 0,-2 1 16 16,0 0-10-16,-2 1 25 0,1-2-27 15,-1 1 4-15,-1-2-10 0,1-3 4 0,1 0-9 16,1-1 28-16,0-2-37 0,-1 2 7 16,3-1-2-16,-1-1 16 0,2-1-21 0,1-2 14 15,0 1-4-15,-1-1-11 0,3 4 8 0,-5-2-2 16,5-1 11-16,1 1 0 0,-1-3 9 0,2 2-34 15,0-3 8-15,0 0-13 0,5-3 4 16,1-3 2-16,2 0 4 0,-1 1-16 0,1-4 9 16,0 0-21-16,0 1-16 0,2-2-1 15,0 1-17-15,0-1-12 0,0-2-10 0,0 1-44 16,2 0 13-16,-2 0-198 0,3-2-81 0,0 1 3 16,-1-1 37-16,-1-1 16 0,1 0 34 15,0-1 26-15,1-1-4 0</inkml:trace>
  <inkml:trace contextRef="#ctx0" brushRef="#br0" timeOffset="20349.14">3291 6799 280 0,'-3'1'244'0,"1"-1"-16"0,-1 3-9 15,1-1-42-15,0 0 13 0,1-1-30 0,-1 1 12 16,1-1-10-16,0 1-2 0,1-1 6 16,-2 0 10-16,2-1-22 0,3 2-8 0,1-2 11 15,0 3-22-15,1-2 2 0,4 0-5 0,10 2-7 16,1-1-20-16,4-1-13 0,3 0 13 16,-3-1-10-16,7 2-38 0,2-1 0 0,-15-1-7 15,9 0 13-15,3 0-6 0,3 0-6 0,2 0-6 16,1 0-3-16,2 0-6 0,0 0-4 15,0 0-6-15,1 0-8 0,1 0-2 0,-3 0 27 16,1 0-11-16,-2 0 8 0,1 0-24 16,-2 0 0-16,0 0 4 0,-1 0 4 0,31-12-20 15,-35 9 0-15,-3-1-2 0,-2 3 1 16,-4-4 0-16,-1 1-1 0,-3 1-26 0,-5 2 13 16,-5 0 3-16,3-2-5 0,-4 1-4 0,1 1-29 15,-3 0 1-15,-2 0-4 0,0 1-36 16,1-1 9-16,-1 1-11 0,-1 0-39 0,-2 0-37 15,0 1 15-15,-2-1-161 0,-2 0-117 16,2-1 14-16,-4 2 15 0,1-3 60 0,-11-1 11 16,9 3 8-16,-18-8 12 0,7 1 26 0</inkml:trace>
  <inkml:trace contextRef="#ctx0" brushRef="#br0" timeOffset="21906.28">3297 5220 334 0,'-1'-4'219'15,"-2"1"-32"-15,0 1-12 0,1 1-34 16,2 1-20-16,0 0-22 0,0 0 11 0,0 0-22 15,0 0-3-15,0 0-5 0,-9-11-18 0,9 8 2 16,-1 3-10-16,1 0-28 0,0 0 23 0,-1 0-3 16,0-1 0-16,-1 0 7 0,2 1-15 15,0 1 10-15,-2 0 10 0,3-1 14 0,-2 3 2 16,0 2 4-16,0-1-10 0,-9 8 11 0,6-3 5 16,-2 5-4-16,-2 0-7 0,1 2 4 15,-2-1-8-15,-1 3-14 0,1 3-6 0,1-2 9 16,-4 1-19-16,-1-1-6 0,-3 0 25 0,4 2-19 15,-3 0-1-15,2 0-15 0,-1-1 6 16,2-1-8-16,-4 3 6 0,1 0-3 0,-2 4-18 16,3 0 20-16,-4-3-24 0,1 1 8 0,0 2-1 15,2-1 13-15,-3-1-21 0,3 0-4 16,-4-2 24-16,6-3-23 0,0 1 5 0,-1 1 2 16,2-4-5-16,1 0 2 0,3-3 0 15,0-1 1-15,-1-1 19 0,3-2-10 0,1-3-5 16,0 0 1-16,2-2-8 0,0-1-3 0,0 1 0 15,1-2 9-15,1-1-21 0,0 1 27 0,0 0-20 16,-1-1 11-16,2 1-3 0,-2-1-17 16,0 0 2-16,1-2-4 0,0 2-16 0,-1 1 6 15,2-2-11-15,-2 0-4 0,1 1 16 0,0 1 0 16,-1-1-11-16,0 0 6 0,1-1 6 16,0 3-9-16,0-3 22 0,0 1-6 0,0 0-8 15,-1 1 11-15,0-1 13 0,0-1-14 16,0 1-2-16,1 2 12 0,-3-2 0 0,2 1 13 15,0-1-12-15,-1 1 5 0,2-1-4 0,-4 0 10 16,5 1-3-16,-1 0 14 0,-1-2 2 16,1 0 3-16,0 0 9 0,0 1-14 0,-1 0-2 15,1 0 12-15,0 1-9 0,-2 0 2 0,3-1 1 16,-1 0 8-16,0 1-10 0,-1 1 7 0,0 1-2 16,2-2-8-16,-2 1-1 0,2 0 11 15,-2-1-12-15,2 0 8 0,-1 0-14 16,1 1 20-16,-2-1-16 0,2-1 11 0,0-2-1 15,0 0-12-15,0 0 9 0,0 0-2 0,0 8 8 16,0-8-21-16,0 9 1 0,12 4 6 16,-11-9 5-16,10 11 8 0,-1-1 19 0,0-2 24 15,1 1-14-15,3 2-6 0,-2-1-5 0,2-1 2 16,1 1-8-16,1 3 12 0,-3-4-9 16,3 1-5-16,-3 2-5 0,1 0-2 0,3-4-6 15,0 2 7-15,-5 0-2 0,0 0 26 0,0 4-6 16,-2 0-1-16,3-4-10 0,-1 3-7 15,-3 1 8-15,3 1-24 0,-1-1 29 0,-1 3-6 16,2-2 0-16,0-2-3 0,-1 3 4 0,1-2-8 16,-2-1-20-16,2 0 17 0,-1-3 15 15,2 1-13-15,0-2-15 0,-1-1 18 0,0 0-3 16,-2-1-7-16,1 0 4 0,-1-7-23 0,-1 6 21 16,0-3-19-16,-3-1 26 0,6 3-14 15,-4 0 9-15,-1 1-8 0,1 0 3 0,-1 2-10 16,-1-3 5-16,-1-1-4 0,-2 1 7 0,5 2-3 15,-3-2-5-15,1 0-9 0,-4-1 26 0,1 1-18 16,0-3 16-16,-1-1-13 0,0 1-16 16,-1-3 18-16,1 1 11 0,-1 0-22 0,1 1 1 15,-1-2 0-15,0-1 10 0,-1 2-5 0,0-2-2 16,2 1 4-16,-2-1-7 0,0 0-2 16,0 1 7-16,0-3 1 0,2 2-6 0,-1 0 1 15,-1-1-3-15,0 0 0 0,1 0 1 0,-1 0-6 16,1 2 10-16,-1-3-18 0,1 0 10 0,-1 0 6 15,1 0-8-15,0 0-15 0,0-2-11 16,0 2 5-16,0 0-32 0,0-1 6 0,0 1 4 16,0 0-3-16,-3-1-20 0,3 1-24 15,0-1-22-15,-1 0-12 0,-2 1-22 0,2-1-36 16,0 0-45-16,-2-2 20 0,2 1-264 0,-1-1 36 16,-1 3 44-16,0-3 27 0,-2-1 10 15,3-1 40-15,1 1-10 0,-1-2 53 16</inkml:trace>
  <inkml:trace contextRef="#ctx0" brushRef="#br0" timeOffset="23978.79">4807 5342 724 0,'0'0'337'0,"0"0"-48"0,0 0-8 16,0 0-67-16,0 0-1 0,0 0-21 0,0 0-41 16,0 0 7-16,0 0-22 0,0 0 9 15,0 0-21-15,0 12 16 0,-6 7-17 0,5-14-15 16,1 3 0-16,0 1-17 0,0 3 3 0,0 1-31 16,0-2 17-16,0-1-24 0,0-1-11 15,0 0 4-15,0-2-2 0,0-1-6 0,0-6-5 16,0 7 28-16,0-7-21 0,0 8-3 15,-11 4-2-15,9-12-5 0,0 2-2 0,0-1-4 16,2-1-2-16,-1-1-28 0,-1 1 15 0,0-2-3 16,2-1-3-16,-2 1-1 0,0-3 19 0,1 1-10 15,2-2-1-15,0 1-10 0,0-2-4 16,6-7 1-16,1 2 8 0,1 2 0 0,-2 2 0 16,5-1 15-16,-3 4-3 0,-1 3 0 0,0-1-1 15,1 3 0-15,-9 0-30 0,7 0 0 16,18 14 9-16,-13-6 2 0,2 1 16 0,-4 1 6 15,0-2-12-15,0 2 0 0,-4-3-4 0,-1 0 0 16,-1-2 12-16,-3-1-5 0,2-1 4 16,-2 1 13-16,0-1-2 0,1-1 12 0,-2 0-15 15,1 1 19-15,-1-3-27 0,0 0-1 0,0 0 13 16,-5 2 0-16,4-4-27 0,0 0 29 0,1 0-26 16,-1-1 11-16,1 0-8 0,1-1-3 0,0 1-11 15,1-1 0-15,2-2 9 0,3-5 18 16,2 0-6-16,0 2-5 0,4 0-10 0,-2-1 9 15,1 2-4-15,2-1-5 0,-2 3 2 16,0 1 2-16,-2 2 2 0,-1 1 1 0,0 1-12 16,-9 1-5-16,7 0 10 0,4 0 10 0,13 14-12 15,-15-8 3-15,-1 1 9 0,1 3 1 0,-4-1-1 16,-1-1 0-16,-2-1 0 0,0 0 4 16,-1 0-9-16,-1-2 19 0,0-5-10 0,0 0-8 15,0 7 1-15,0-7-20 0,0 8-17 0,0-8 2 16,-12 14-66-16,9-12-52 0,1-1-23 0,0-1-35 15,1-1-35-15,1 2 23 0,0-4-171 16,1 1-54-16,0-1 2 0,2 1 35 16,1-3 0-16,6-3 35 0,-1 1 40 0,-1 3 19 15,3-4-20-15,-2 1 40 0</inkml:trace>
  <inkml:trace contextRef="#ctx0" brushRef="#br0" timeOffset="24307.67">5288 5416 544 0,'2'-2'332'0,"0"2"-40"0,-1 0-20 0,0 0 12 15,0 2-11-15,0 0-43 0,-1 1-5 0,-2-1-29 16,0 2 19-16,1 0-1 0,-1 1-20 0,1 0 0 16,0 0-16-16,-1 2-18 0,2 0-14 15,-1 0 0-15,1 3-27 0,0 0 8 0,0 2-22 16,0-2-7-16,0-2-14 0,0 0 8 0,14 4-12 16,-10-7-10-16,0-2-7 0,1-1-5 15,1-1-7-15,0 0-3 0,1-1-13 0,0-2 5 16,0 2-1-16,13-9-7 0,-8 1-7 0,1-2-4 15,-5-1-10-15,-3-4-6 0,2 0-17 16,-4 4 0-16,-2 2-25 0,0 0 8 0,-1 9-29 16,0-8 6-16,0 2 4 0,0 6 7 15,-11-15-43-15,6 13-6 0,-1 0 8 0,-2 1-30 16,1-1 3-16,0 2-21 0,-1 0 6 0,0 0-19 16,8 0-11-16,-7 0-4 0,7 0-30 0,-8 0 18 15,8 0-139-15,-8 0-56 0,8 0-46 16,0 0 25-16,-12 10 35 0,13-8-11 0,3 0 20 15,2-1 12-15,0 0 1 0</inkml:trace>
  <inkml:trace contextRef="#ctx0" brushRef="#br0" timeOffset="25848.77">5660 5434 394 0,'3'-3'387'15,"-2"0"-62"-15,1 1-54 0,0 0-11 0,-1 1-14 16,0-1-17-16,0-1 8 0,-1 1-48 0,-1 0 2 16,1 0-26-16,-1 2-13 0,-1-2-45 15,-1 3 12-15,-1-1 5 0,0 0-13 0,0 0-11 16,0 2-6-16,-1 0-9 0,0 1-11 16,0 0-8-16,0 0 11 0,-5 7-3 0,1-1-3 15,-1 5-3-15,3-4-17 0,2 0-2 0,2-1 27 16,0 6-8-16,2-5-28 0,1 1 8 15,0-3-12-15,0-8 8 0,0 11-15 0,10 7 0 16,-5-11-8-16,2-4 10 0,-1-1 10 0,2-2-16 16,-2 0 10-16,1 0-37 0,-7 0-6 15,11 0-2-15,14-17-11 0,-11 8 0 0,-2-1-22 16,-2-2-19-16,-1 0-20 0,-2-3-21 0,3-2-7 16,-5 0 8-16,-1-1-21 0,0 0 1 15,-3-1-7-15,-1 9 6 0,0-5 25 0,0-1 4 16,0-2 6-16,0-1 19 0,0 3-5 0,-8-14 24 15,4 16 13-15,0 2 24 0,-2 0 7 16,2 1 13-16,1 2 9 0,0 2 4 16,0 2 26-16,1 0-20 0,-1 0-4 0,1 3 22 15,0-1 16-15,1 1-25 0,0-1-3 0,-1 1 14 16,0 0 15-16,1 1 9 0,1 0-17 0,-1 1-3 16,1 0-1-16,0 0-4 0,0 0 20 15,0 0 22-15,-2 15-17 0,0-10 11 0,3 1 7 16,0 11-6-16,-1-10 8 0,0 3-6 0,0 4-2 15,0 1-11-15,12 20 1 0,-10-14-5 16,2-2-9-16,1 1-7 0,-2 0-10 0,2 1 8 16,0-4-3-16,2 3-13 0,-3-2 1 15,2-1-7-15,1 0-1 0,1-2 3 0,-1-1-6 16,3-3-10-16,-5-3 3 0,5 2 2 0,-3-5 4 16,1-3-10-16,1-1 3 0,-1-1 7 15,-8 0-5-15,6 0-13 0,4 0 1 0,12-15-10 16,-10 8 4-16,-3 0-24 0,-2-1 9 0,-1 3 4 15,-1-2-7-15,5-2 2 0,-6 1-7 16,-1 1-1-16,0 0 23 0,-1 2-16 0,-2 2 6 16,2-2 2-16,-2 1 4 0,0 4-9 15,0 0 0-15,0 0 7 0,0-7-2 0,0 7-8 16,0 0 5-16,0-7 2 0,0 7 14 16,0 0 0-16,-2-7-7 0,2 8 14 0,-1 2 4 15,1 1-7-15,-2 1 10 0,2 0 7 16,0 0-2-16,0 2-13 0,1 0 5 0,0-1 1 15,-1 1 3-15,9 10 9 0,-6-8-12 0,2-2-1 16,1-1 6-16,-1-2 2 0,2-1-11 0,-1-3 0 16,2 1-8-16,-8-1 8 0,7 0-7 15,6 0 5-15,19-10-6 0,-15 2 1 16,-3 1-12-16,-3-5-6 0,-1 2-7 0,-1 0 11 0,0 0-16 16,0-1 7-16,-6 3 13 0,0 0 1 15,-1 1-1-15,0 1-16 0,-1 2 10 0,-1 0-1 16,1 1 5-16,-1 1 1 0,0 0-8 15,0 2 5-15,0 0 11 0,-1 0-7 0,-1 1 8 16,2 3-9-16,-2-1 16 0,2 1-15 0,0 1 26 16,-1-1-16-16,2 1 11 0,-1 1 2 15,2 1-1-15,0 0-9 0,3 5 1 0,3 2 10 16,-1-4 1-16,1 0-8 0,1-3 5 0,1-2-8 16,4 3 13-16,-1-7-15 0,-13-1 1 0,10 0 1 15,-1 0 6-15,6 0-12 0,14-16 7 0,-16 8-5 16,1-1 0-16,-4-3-9 0,-1 1-1 15,1-3-7-15,-3 2-3 0,-1-4-15 0,-1 1 8 16,-2-5-4-16,1-2 0 0,-3 3-10 16,-1 6 9-16,0-3-9 0,0-4 15 0,0 1-13 15,0-2 22-15,0 1-13 0,-14-13 17 0,12 20 3 16,0 1-30-16,-1 4 4 0,-1 1 23 16,3 0-20-16,-3 3 22 0,2-1-2 0,1 2 5 15,-1-1 9-15,0 1-19 0,0 1-1 0,1 2 15 16,0-1-1-16,-1 2 12 0,1 0 1 0,0 1-14 15,0 2 7-15,1-1 17 0,-1 1 10 16,2 2-5-16,-1 0 11 0,2 13-1 0,-2-11 6 16,0 6-6-16,0 1 16 0,11 24-11 0,-7-21-10 15,2 1 10-15,-1 2 6 0,0-2-7 16,3 0-3-16,2 0-15 0,-1 1 6 0,1 0-13 16,2-3 12-16,0 3-3 0,0-10 1 15,0-2-7-15,-1 0 6 0,1-4-6 0,-2-1-15 16,10 1 14-16,-7-4-1 0,-4 0-7 15,5 0-5-15,-2 0 4 0,17-15 7 0,-14 9-8 16,-2-2-3-16,1-1 4 0,1-2-12 16,-6 1 6-16,3-1 4 0,0-1 1 0,-3 0 0 15,1 0-16-15,-2-2 3 0,-6 3-1 16,1 2 9-16,0-1-7 0,-3 3 9 0,0 7-10 16,0-7 4-16,0 7 6 0,0-8-5 15,0 8-1-15,-11-16-10 0,7 13 13 0,0 1-2 16,-3 1-3-16,3 2 6 0,-1 0 0 0,2 3 2 15,-8 5-8-15,1 3 1 0,4 1 15 0,0 1-10 16,0 1 18-16,4 2 4 0,1-2-7 16,1-6 14-16,0 5-16 0,17 18 20 0,-8-15-9 15,5-3-8-15,2 1 8 0,2-4 0 0,3-1 1 16,-2-3 3-16,1-1-20 0,0-3 9 16,1-2-21-16,-2 0-7 0,-10-1-32 0,5 0-24 15,-2 0-19-15,13-12-29 0,-16 9 12 16,-3-2-107-16,0 2-27 0,-2-1-44 0,-2 0-28 15,-2 1 28-15,0 0 28 0,-1 0-298 0,0-1 41 16,-1 0 81-16,2 4 23 0,0 0 19 0,-8-6 43 16,5 2 7-16,3 1 37 0,0 0-1 15,0 3 17-15</inkml:trace>
  <inkml:trace contextRef="#ctx0" brushRef="#br0" timeOffset="31307.08">1749 6004 257 0,'0'0'246'0,"-14"0"-33"16,14 0-38-16,0 0-21 0,0 0-23 0,-29-18 11 16,26 18-19-16,0 0 1 0,0 0 1 15,1 0 10-15,0 1-20 0,-1-1 5 0,0-1-14 16,-1 1-1-16,2 1 0 0,0-1-28 0,0 0 7 16,2 0-23-16,0 0-1 0,0 0-3 15,0 0-4-15,0 0 11 0,0 0-12 0,0 0-7 16,0 0 7-16,-9 10 11 0,9-8-14 15,0 0-5-15,2 0 11 0,1-1 6 0,0 2-15 16,0-1 6-16,4-1-2 0,-3 1-4 0,1-1-8 16,2 1 3-16,-1-1-10 0,0-1-8 0,2 1 4 15,9 2 9-15,-3-2-16 0,-3 2-10 16,-2-3 22-16,1 0-6 0,0 2-24 0,-3-1 1 16,1 0 18-16,-2 0-17 0,1 0-4 15,8 3-4-15,-1-2 2 0,-3-2 5 0,7 5 14 16,-6-5-14-16,1 2-8 0,-4 0 21 0,2-1-16 15,-1-1 7-15,-2 2-11 0,12 0 15 16,-6-2-5-16,0 2-11 0,5-1 22 0,-4-1-24 16,-2 0 14-16,1 0 3 0,-5 0-15 0,-1 1 23 15,1-1-11-15,-2 1 4 0,1-1-16 16,-3 2 4-16,2-1 24 0,0 1-20 0,0-2 20 16,-1 2-19-16,0-2-16 0,-3 0 21 0,5 1 12 15,-3 0-23-15,1-1-10 0,0 1-4 0,0 1 16 16,2-2 2-16,-2 0 9 0,1 0-20 15,0 0 21-15,1 0-8 0,0 0 13 0,-1 1-22 16,-1 1 24-16,1-2-18 0,2 0 4 0,-3 0 10 16,0 2-18-16,1-1 1 0,-3 0 26 15,2 0-28-15,0-1 9 0,-1 1 1 16,1 0-6-16,-1 0-12 0,2 0 34 0,-1-1-10 16,0 0-14-16,0 0 0 0,-2 0 1 0,6 2-13 15,-2-2 5-15,-8 0 7 0,6 0 19 0,2 0-30 16,-1 0 14-16,-1 0 2 0,-6 0 2 15,9 0-16-15,-1 0 6 0,-8 0-5 0,8 0 16 16,-8 0-12-16,9 0 21 0,-3 0-10 0,-6 0-4 16,8 0-13-16,-8 0 33 0,9 0-31 15,-9 0 5-15,7 0 7 0,-7 0-4 0,8 0 10 16,-8 0-16-16,8 0 7 0,-1 0 5 0,-7 0 5 16,8 0-19-16,-8 0 15 0,8 0-27 15,-8 0 32-15,7 0-28 0,1 0 16 0,-8 0 7 16,8 0 5-16,-8 0-19 0,8 0 4 15,-8 0 9-15,9 0 2 0,-9 0 0 0,6 0-9 16,-6 0 6-16,8 0 0 0,-8 0 0 0,8 0-13 16,-8 0 8-16,9 0 3 0,-9 0-2 0,7 0-10 15,-7 0 31-15,6 0-39 0,-6 0 20 16,13-8-10-16,-6 8 14 0,-1-1-14 0,-1 1 15 16,0-2-3-16,-1 2 2 0,3 0-4 15,-2 0-18-15,0 0 21 0,0-2-15 0,0 2 15 16,0-1 2-16,-1 1-12 0,2 0 12 0,-2 0-6 15,-1 0 8-15,0 0-2 0,1 0-20 0,-1 0 16 16,0 0 5-16,0 0-6 0,0 0-8 16,-1 0-9-16,0-1 23 0,0 1-6 0,-1 0 5 15,0-1 8-15,0 1-19 0,1 0 2 16,-1 0-4-16,0-1 12 0,0 1-16 0,0 0-42 16,-1-1-5-16,0 0-44 0,-1 1-26 0,0-1-24 15,0 0-30-15,-2-1 17 0,0-1-274 0,1 1 13 16,-1-1 46-16,-1-1 36 0,1 1 23 15,-1 1 20-15,0-3 0 0</inkml:trace>
  <inkml:trace contextRef="#ctx0" brushRef="#br0" timeOffset="31849.59">2403 5897 586 0,'-3'0'213'16,"-1"0"-31"-16,2 1-15 0,-2-1-1 16,2 1 1-16,0 0-17 0,1-1-17 0,-2 2-1 15,3-1 12-15,-2-1-4 0,2 2 5 0,2-1-4 16,-2 1 2-16,3 1-4 0,1-1-26 15,-2 2-2-15,3-3-13 0,0 2 0 0,-1 1-7 16,10 3 5-16,-1-1-28 0,0 2-17 0,0-1-10 16,-1 0 10-16,6-1-9 0,-5 3 1 15,1-1 27-15,-2-4-33 0,4 4 17 0,-2 0-5 16,2-1-11-16,-3 1-17 0,0-1 28 16,0 1-9-16,-2-5-13 0,5 4-22 0,-2 0 3 15,-3-4 20-15,3 3-28 0,-3-2 22 0,-1 0-6 16,-2-1-5-16,0-1-19 0,-2 3 12 15,0-3 0-15,-2 0 2 0,2 1 14 0,-2-1 1 16,-1 0-26-16,3 2 20 0,-3-2-8 0,0 3 10 16,-1-3-1-16,1 1-2 0,-2 2 17 15,1-3-3-15,0 3-3 0,-2 0 22 0,0-5-1 16,0 0-2-16,0 7 10 0,-11 13-13 0,0-9-25 16,1 1 31-16,-3 1-23 0,-1-3 13 15,-2-1-30-15,0 1 28 0,-1-3-19 0,-2 0-10 16,1 0-1-16,2-2-86 0,0 2-45 15,-2-4-42-15,4-2-24 0,4 1 16 0,-1-1-237 16,2 0-62-16,2-1 42 0,2 0 17 0,-1 0 42 16,0 0 19-16,6 0 32 0,0 0 18 15,0 0 10-15</inkml:trace>
  <inkml:trace contextRef="#ctx0" brushRef="#br0" timeOffset="34478.08">1755 6030 565 0,'-3'-2'171'16,"1"1"3"-16,-1-2-26 0,0 0 6 0,0 3-51 16,0-2-1-16,1 0 2 0,-1 1-20 15,-1 1-4-15,1 0-15 0,0-1-3 0,-2 0 0 16,1 0-9-16,0 2-16 0,0-1 14 16,0 0-34-16,4 0 19 0,0 0-2 0,0 0-1 15,-9 0-10-15,4 0 8 0,5 0 7 0,-11 0-6 16,2 0-9-16,9 0 16 0,-9 0 2 0,1 0-3 15,0 0 12-15,2 0-11 0,6 0 1 16,-11 0-5-16,-3 0-16 0,0 0-3 0,0 0 5 16,-11 10-1-16,17-8-9 0,1 1 13 15,-1-2-6-15,1 2 2 0,0 0-20 0,3-3 1 16,-1 2-5-16,1 1 19 0,1-1-11 0,-2 0 14 16,1 0-28-16,1 0 13 0,-3-1 1 15,6 1 10-15,-4-1-18 0,2 1 20 16,-1 0-12-16,-1-2 4 0,2 1-12 0,-1 1 16 15,2-1-16-15,-2 1 4 0,0 0 6 0,-1 0 9 16,0-2 2-16,1 3-4 0,-1-1-13 16,0 0 5-16,1 1-7 0,0-1 1 0,-1 1 18 15,2-1-18-15,-2 1-2 0,-1 1 18 0,3-1-19 16,-2 2 18-16,2-3-22 0,-2 1 17 0,0 1-5 16,2-1-4-16,-2-1 8 0,1 1 4 15,-1-1 8-15,1 2-12 0,1-1 2 0,-2 0 10 16,-1-1-6-16,3 2-12 0,1 0 8 15,-2 0 19-15,0-1-11 0,1 0-8 0,0 1 12 16,2-2-14-16,-3 3 7 0,0-2 15 0,0 2-4 16,1-1-12-16,0-1 6 0,1 1 9 15,-2 0-8-15,2 0-1 0,-1 1-2 0,2-1-3 16,-1 1 21-16,-1 0-15 0,0 2-3 0,2-2 2 16,0 2 1-16,0-7 11 0,0 5-11 15,0 2 2-15,0 1-8 0,0 4 18 0,0 3 0 16,0-1 10-16,0-2-6 0,0 0-19 15,0-2 16-15,0 0-23 0,0-1 7 0,0-1 9 16,0 6-22-16,0 3 19 0,-11 19-7 0,11-17 18 16,-2-2-21-16,2 1-11 0,-4-1 10 0,4-1 27 15,0-7-42-15,-1 2 17 0,0 8-1 16,1-5 7-16,0-2 1 0,0-3-8 0,0 2 4 16,0 2-14-16,0-2-3 0,0 4 7 15,0 1 28-15,0 1-39 0,0-2 31 0,0 2-21 16,0-1-21-16,0 2 28 0,0-1 11 0,0 2-19 15,0 0-22-15,0 0 26 0,-8 16-8 0,8-22 5 16,0-6-17-16,0 1 15 0,0 5 0 16,0 2 30-16,-11 16-4 0,7-15-2 15,4-4-28-15,-1-1 13 0,1-1 11 0,-1 0-23 16,0-1-7-16,0 0 3 0,-2 6-2 0,3-2-6 16,-2-2 17-16,-1-1 0 0,2-1 6 0,0 1-11 15,1-10-5-15,0 7-10 0,0 6 23 16,0 0-11-16,0 3 0 0,0-2 1 15,0-1 7-15,0-1-7 0,0-1-19 0,-9 16 22 16,7-10 0-16,0 0-1 0,-1 0 1 0,1 0-1 16,0 1 8-16,0-1-2 0,0-2 0 15,-2 2 6-15,0 4-1 0,0 0-1 0,1 0-1 16,-1-3 1-16,-2 3-26 0,4 1 18 0,-1-3-16 16,-4 1 26-16,5-1-2 0,-1-2-2 15,-1 5-24-15,0-3 21 0,1-2 0 0,-3 9 9 16,-2-1 0-16,4-4-3 0,4 3-2 0,-6-5 0 15,3-1-4-15,-1 4-3 0,-2-2 2 0,0 0-1 16,0-2-2-16,3 2 7 0,-3 4-3 16,-1-5-6-16,4 0-8 0,-1-1-14 0,0 3 3 15,4-5 1-15,-4-1 52 0,-1 1-29 0,3 1-2 16,0-1 2-16,-1 2 8 0,-1 0-9 16,0 3-2-16,1-3 0 0,1 0-1 0,1-3-1 15,-1 3 0-15,-2-1 0 0,4 0 0 0,0-8-22 16,0 4 3-16,0 4 1 0,0-1 2 15,-13 16 36-15,9-14 2 0,3 3-1 0,-4-3 10 16,3-5-32-16,0 9 32 0,0-6-38 0,-1 2 18 16,1 1 18-16,0-1-14 0,-2 0-3 15,2-1-7-15,-1 0 6 0,2 2-23 0,0 1 44 16,-6-4-21-16,5 2 8 0,-2-4 2 0,-1 3 0 16,3 1 2-16,-2-3-2 0,2 0-15 15,-3-2-13-15,2 0 6 0,-1 2 14 0,1 2-24 16,-1-7 39-16,2 1-28 0,0 2-4 0,0-3 10 15,-1 2 6-15,1 0-13 0,-2-1-2 0,2 0 12 16,0 1-7-16,-2-1-2 0,4-2-17 16,0-3 13-16,0 4-3 0,0 2 5 0,0 3 22 15,0 2-17-15,-10 14 11 0,7-21-7 16,1 6 4-16,2-10-7 0,0 6-4 0,0-2 10 16,0 4-29-16,0 0 39 0,0-1-18 15,0 1-1-15,0 1 2 0,0-1 2 0,0-2-8 16,0-1 8-16,0 0 12 0,0 1-19 0,0-2 0 15,0 2-6-15,0 0 6 0,0 0 5 16,0-1-4-16,0 0 15 0,0 0-3 0,0 2-15 16,0-1-14-16,0-1-2 0,0 1 36 0,0-1-11 15,0-1-1-15,0 1-7 0,0 0-10 0,0 1 4 16,0-1 10-16,0-1 6 0,0 0-8 16,0 0 11-16,0 0-2 0,0 2-1 0,0-3 1 15,0-1-6-15,0 1 8 0,0 1-15 16,0-3 12-16,0 3 5 0,0-1-16 0,0 1-6 15,0-2 17-15,0-1-9 0,0 2 6 0,0-1 10 16,7 1-7-16,-7-1-8 0,0 1 22 16,0 1-20-16,0 1-5 0,0-1 8 0,0 0 1 15,0-2-12-15,0 3-7 0,0 1 29 0,0-2-6 16,0 3-4-16,0-4-24 0,8 4 24 0,-8-4-1 16,0 3 5-16,0-4 0 0,0 4 2 0,0-2-9 15,0 1-7-15,0 0 22 0,0 0-23 16,0 1 5-16,0 0-8 0,0-2 24 0,0 3-20 15,0 0 12-15,6 0-1 0,-6-1-11 16,0 0 10-16,0 0-11 0,0-1 10 0,0 2-8 16,0-1 7-16,0 0 2 0,0-4-1 0,0 4-3 15,8-2-3-15,-8 0 14 0,0-1-19 0,0 0 6 16,0-1 7-16,0-1-12 0,0 1 3 16,0 1-5-16,0-9 10 0,0 8-5 0,0 1-5 15,0-1 17-15,0-2-14 0,0-6 9 0,0 8-4 16,0 0-6-16,0-2 1 0,0 1 3 15,0-1 3-15,0-6-14 0,0 8 10 0,0-2 5 16,0-6-4-16,0 7 2 0,0-7 0 0,0 7-10 16,0-7 16-16,0 8 0 0,0-8-9 15,0 7-2-15,0-7 3 0,0 7 18 0,0-7-15 16,0 0 2-16,0 7-4 0,0-7 11 0,0 0-18 16,0 0 14-16,0 7-2 0,0-7-15 15,0 6 13-15,0-6 0 0,0 7-8 0,0-7-4 16,0 9 16-16,0-1-6 0,0-1 0 0,0-2 1 15,0 2 2-15,0-7-7 0,0 8 11 16,0-1-20-16,0-7 22 0,0 0-3 0,0 7-11 16,0-7-7-16,0 7 18 0,0-7-12 0,0 0 5 15,0 0-5-15,0 0 11 0,0 7 2 0,0-7 1 16,0 0 1-16,0 7-9 0,0-7 2 16,0 0 0-16,0 0 2 0,0 0 2 15,0 5-11-15,0-5 9 0,0 0-1 0,0 0-7 16,0 0-7-16,0 0 4 0,0 0 1 15,0 0 0-15,0 0 7 0,-6 12-5 16,6-13 5-16,0 1 15 0,2-2-14 0,0 3 1 16,-2-1 10-16,2 3-18 0,-4-6 18 0,2 7-10 15,0-4 10-15,0 0-11 0,0 0 8 0,0-2-15 16,-2 2 6-16,2 1-8 0,2-1 14 0,-2 3-9 16,0-5 4-16,-2 1-5 0,2 0 10 15,4 1 4-15,-4 0 1 0,0 0 1 0,-2 0-16 16,2 0 4-16,0 1 0 0,-2-4 11 15,4 5-5-15,-2-2-2 0,0 0 4 0,0 4-11 16,0-5 10-16,0 1-10 0,0 2-1 0,0-4 14 16,2-1-10-16,-2 3 14 0,0-1-23 15,0 2 15-15,-2-2 1 0,2 0-11 0,-2-1 10 16,2 2-4-16,2 1 5 0,-2-2-8 0,0 1 13 16,-2 0-16-16,2 1 10 0,0-3-10 15,2 3-13-15,-2-1-9 0,-2-2-34 0,2-1-17 16,2 0 7-16,-2 1-100 0,0-1-12 0,0-1-32 15,0-3-38-15,2 1 25 0,-4 2-205 0,6-1-59 16,-3 0 61-16,1 0 7 0,2 2 30 16,-4 3 46-16,0 0 31 0,0 0 5 0,0 0-2 15,0-8 32-15</inkml:trace>
  <inkml:trace contextRef="#ctx0" brushRef="#br0" timeOffset="36751.97">565 10605 415 0,'0'0'315'0,"0"0"-73"16,0 0-2-16,0 0-30 0,0 0-20 15,0 0-20-15,0 0-9 0,0 0 3 0,0 0-16 16,0 0-3-16,0 0-31 0,0 0-23 15,0 0 22-15,0 0-28 0,0 0-2 0,0 0-6 16,0 0-9-16,0 0-21 0,0 0 0 16,0 0-5-16,0 0 11 0,0 0-31 0,0 0 15 15,0 0-3-15,0 0 4 0,0 0-14 0,0 0 2 16,0 0 3-16,0 0 10 0,0 0-11 16,0 0-10-16,0 0-6 0,0 0 16 0,0 0-21 15,0 0 13-15,0 0-14 0,0 0 8 0,0 0 1 16,0 0-11-16,0 0-4 0,0 0 5 15,0 0 9-15,0 0 5 0,0 0-4 0,0 0-11 16,0 0-2-16,0 0 14 0,0 0-25 16,0 0 6-16,0 0-9 0,0 0 4 0,0 0-3 15,0 0 19-15,0 0-17 0,0 0 2 0,0 0 24 16,0 0-11-16,0 0 2 0,0 0 5 0,0 0-18 16,0 0 5-16,0 0-12 0,0 0 14 0,0 0 2 15,0 0-6-15,0 0 8 0,0 0 7 16,0 0-12-16,0 0 12 0,0 0 16 0,0 0-14 15,0 0-6-15,0 0-10 0,0 0 18 0,0 0-5 16,0 0 8-16,0 0-17 0,0 0 17 16,0 0-5-16,0 0-14 0,0 0 22 0,0 0-33 15,0 0 4-15,0 0 12 0,0 0 10 16,0 0 1-16,0 0-23 0,0 0 14 0,0 0 15 16,0 0 12-16,0 0-8 0,0 0-25 0,-12 16-1 15,12-17 20-15,-2 2-20 0,2 2 11 16,0-3-3-16,0 1 14 0,-2 0-44 0,4-1 17 15,-2 2 1-15,0 0 3 0,0-2 17 0,0 2-6 16,0-1-5-16,0 2-19 0,0 0 3 16,-2-2 10-16,2 3 13 0,0-3-18 0,-2 1-7 15,4 0 35-15,-2 2-29 0,0-2-7 0,0 1 21 16,-2 1-8-16,4 3-8 0,-6 0 21 16,5-1-2-16,-1 8 0 0,1 1 17 0,-1-1 1 15,2 8 4-15,-2-1-3 0,0 1-1 0,0 5-3 16,0-16-2-16,0 6 4 0,0 3 4 15,0 4-4-15,0-1-2 0,0-1-5 0,0-2-5 16,0-2 0-16,0-4 2 0,0-1 10 0,0-1-22 16,0-2 0-16,0-1-1 0,0-1-1 0,0-8 0 15,0 9 18-15,0-9-22 0,0 6-1 16,0-6 0-16,0 0 1 0,0 0 0 0,0 0-3 16,0 0-1-16,0 7 16 0,-2-3-9 15,1-4 0-15,1 0-3 0,0 0 1 0,0-3-19 16,1 3-34-16,-2-1 22 0,4 0-50 0,-5-2-8 15,2-1-18-15,0 2-4 0,2-1-8 16,2 2-37-16,-6-5-23 0,4 7 17 0,-4-7-156 16,4-1-101-16,0 0 13 0,1 0 51 15,2-2 7-15,-1 5-1 0,3-4 56 0,-1 1-15 16,-1-5 29-16</inkml:trace>
  <inkml:trace contextRef="#ctx0" brushRef="#br0" timeOffset="38764.83">753 10768 504 0,'0'0'259'16,"0"0"-46"-16,0 0-19 0,0 0-25 0,0 0-2 16,-15 0-11-16,15 0-9 0,0 0-11 0,0 0 11 15,0 0-26-15,0 0-1 0,0 0-26 16,0 0-8-16,0 0-3 0,0 0-12 0,0 0 4 16,0 0-5-16,0 0-11 0,-24 5 15 15,24 5 24-15,1 3-25 0,-1-7 17 0,0 4-11 16,0 5 1-16,0 1 9 0,0 2-18 0,0 1-5 15,0 0 29-15,0 1-8 0,0 0-8 0,0-2-9 16,0 2-6-16,0-3-2 0,0-2 1 0,0-1-12 16,0-2-9-16,0-3-2 0,0-1 5 15,0-8 4-15,0 9-30 0,0-9 7 0,7 6-3 16,-7-6-3-16,0 0 11 0,7 9-17 0,-9-7 17 16,-1-7-12-16,1 8 18 0,4-7-20 15,-4-1-4-15,0-1 13 0,0-1-13 0,0-3-10 16,0 3 13-16,2-1 2 0,-4 0-13 15,4-1 19-15,0 0-5 0,0 3-8 0,0 6 12 16,0-8-14-16,0-2 2 0,0 0-17 0,0 1 15 16,12-8-11-16,-10 9 14 0,1-3-12 0,3 1 16 15,3-1-32-15,0 0 34 0,-4-1-18 0,3 1 17 16,1 0-18-16,-1 1 0 0,0-3 2 16,-3 5-2-16,4 0 4 0,-2 2-3 0,-1 1-8 15,-3 1-4-15,1-1 11 0,-2 3-3 16,0-1 4-16,1 2-25 0,-1 1 27 0,-2 0-1 15,0 0 5-15,9 14 11 0,-5-7-17 16,-1 1 2-16,-1 2 3 0,3 2-25 0,-2 1 21 16,0 1 8-16,-1 0-7 0,-2 0 18 15,3-2-12-15,-3-4 2 0,0 2 7 0,0 4-7 16,0-2-4-16,0 1 13 0,0 0-11 16,0-2 9-16,0 0-5 0,0-1 3 0,0-1-2 15,0-1 14-15,0-8-15 0,11 20-22 0,-9-18 12 16,1 2 13-16,-1-1-17 0,0-1 19 0,0-1-14 15,0 1 0-15,-2-2-32 0,2 1 1 0,-2-2 1 16,4 1-36-16,-3 3-35 0,-1-5-9 16,1 1-41-16,1-2-47 0,0-2-26 15,2 1 20-15,-2-1-209 0,1-4-34 0,3 0 14 16,-8 2 42-16,2 7 45 0,0-9-15 0,0 1 34 16,14-3 23-16,-10 3 29 0</inkml:trace>
  <inkml:trace contextRef="#ctx0" brushRef="#br0" timeOffset="39188.95">976 10815 739 0,'0'-1'321'0,"2"1"-49"0,-2 0-24 15,0-1-26-15,2-1-13 0,-2 5-39 0,0 2-15 16,0 5 4-16,2 3 7 0,-2 1 6 15,0-5-7-15,0 4-20 0,0 3 8 0,0 4 13 16,0 0-21-16,0-1-11 0,0 0-11 0,0-2-20 16,0 0 2-16,0 0-18 0,0-1-9 0,0-3-14 15,0-1-5-15,6-3-1 0,2 11 0 16,-4-17-19-16,-3 2-19 0,-1-2 0 0,2-2-3 16,0-3-117-16,0-4-30 0,0-3-59 15,-2-3-59-15,0-2 22 0,5-1-242 0,-5-2 23 16,0 8 47-16,0-6 33 0,0 1 8 0,0-3 50 15,0-1 5-15,0 1 9 0,0 0-12 0</inkml:trace>
  <inkml:trace contextRef="#ctx0" brushRef="#br0" timeOffset="39343.37">984 10668 359 0,'-6'-11'360'0,"6"4"-32"0,-2 0-60 15,1 3-15-15,-1-2-39 0,0 3-45 16,2-1-14-16,0 3-36 0,-2 0-33 0,2-1-22 15,2 4-52-15,-2 2-25 0,-2 1-40 16,6 2 5-16,-2 0-304 0,1 1 10 0,3 2 39 16,0-3-9-16,-4 1 43 0,2 4-1 0</inkml:trace>
  <inkml:trace contextRef="#ctx0" brushRef="#br0" timeOffset="39763.04">1164 10686 299 0,'0'1'330'15,"-4"-2"-40"-15,2 1-57 0,2-2-7 0,0 4-27 16,0-3-1-16,-3 2-33 0,2 2 6 0,2 0-16 16,0-3 12-16,-1 2-34 0,4-3-19 15,-4 2 4-15,0-1 7 0,0 0-22 0,0 0 0 16,-2 0-22-16,4-1-6 0,-2 2-5 15,0 1-17-15,4 1 7 0,-6 1-23 0,2 6 34 16,0-1-29-16,0 4 37 0,0-5-1 16,0 3-22-16,0 3-9 0,-11 21 36 0,9-14 12 15,0 5-11-15,0-3-14 0,1 1 4 0,0-1-18 16,-2 0 14-16,-2 0-12 0,3 0-11 16,0-2-1-16,0-1 5 0,2-12-6 0,0 5-26 15,0 3 8-15,0-4 24 0,0-1-26 16,0-3-6-16,0-1-7 0,0-7-12 0,0 9 8 15,0-9 0-15,0 8-29 0,4 0 2 0,4-10-27 16,-4 1-24-16,6-4-14 0,-7-1-54 16,3 1-11-16,-3 1-24 0,1-5-42 0,-3 4 18 15,3-1-198-15,-2 0-44 0,-1 3 49 0,0-6 9 16,-1 1 27-16,0 8 21 0,0-8 24 16,0 2 9-16,0-3 19 0</inkml:trace>
  <inkml:trace contextRef="#ctx0" brushRef="#br0" timeOffset="40150.61">1086 10928 668 0,'0'-2'345'0,"0"2"-52"0,3 0-15 16,-4 2-32-16,5-2-11 0,-3 0-34 0,1 3-12 15,2-5-21-15,0-2-14 0,4 4-8 16,-2-5-4-16,1 0-55 0,4 4 15 0,-1-3-7 15,-1 1-9-15,-3 0-20 0,5 0-7 0,-2-1 27 16,0 3-39-16,-2-2 26 0,9-1-52 16,-5 1 29-16,-1 2-17 0,-4-2-28 0,0 1 0 15,-1 2 23-15,-1 0-16 0,1 0 8 0,-5 0 6 16,0 0-34-16,0 0 20 0,9 0 9 0,-9 0-5 16,13 10 9-16,-11-6-23 0,0-1 22 15,0 2-30-15,-1 0-1 0,2 2 22 0,3 7 27 16,-3 1-38-16,-3-15-1 0,0 12-1 15,0-2 0-15,0 1 0 0,0-2 9 0,0-1-6 16,0 0-1-16,0-2 0 0,0 1 19 0,0 0-3 16,0-7-1-16,0 7-41 0,0-7-20 0,0 7-52 15,0-7-21-15,13 7-33 0,-9-9-25 16,3 1 16-16,-4-3-219 0,1 1-43 0,3-8-6 16,-1-2 54-16,2-1 41 0,1 4 27 15,-6-2 6-15,-2 3-16 0</inkml:trace>
  <inkml:trace contextRef="#ctx0" brushRef="#br0" timeOffset="40316.05">1256 10701 664 0,'-4'-5'251'0,"0"-2"-46"16,0 3-12-16,1 1-47 0,3 1-8 15,-2 1-34-15,2 3-10 0,0-1-30 0,0 2-39 16,2 1-35-16,0-1 1 0,-1 1-241 0,1 1-50 15,0 0 10-15,2 9-35 0,3 1 28 16</inkml:trace>
  <inkml:trace contextRef="#ctx0" brushRef="#br0" timeOffset="40896.68">1573 10886 524 0,'1'-1'328'0,"3"-2"-69"0,-4 3 13 16,2-2-34-16,0 0-18 0,-1 1-35 16,0-1 0-16,-1-1-3 0,0 0-11 0,0-1-20 15,-1 2-12-15,0 0-10 0,-1 1-23 16,0-1 15-16,0 2-14 0,-1 0-10 0,-1 0-11 15,0 3 28-15,-2 0-5 0,-6 7 5 0,1 3-9 16,-1 1-4-16,4-1-12 0,1 4-22 0,-1 0 27 16,2-3-23-16,2 4-11 0,1-5 0 15,1-1 0-15,0-3-21 0,2-9 4 0,0 7 18 16,0 0-22-16,0-7-3 0,0 7 4 16,0-7-3-16,13 11-15 0,-9-10 14 0,3-2-29 15,-2-2 10-15,8-4-19 0,1-1-8 0,-3-2-2 16,0-1-29-16,0-2 6 0,-2 0-12 0,-2-1 2 15,-1 0 4-15,-2 0 27 0,0 3 2 16,-2 2-22-16,-2 9-14 0,0-8 5 0,0 8 4 16,0-7 33-16,0 7-30 0,0 0-6 0,0-7 18 15,0 7 15-15,0 0-4 0,-2-8-4 16,0 9 23-16,0 2 0 0,1 1 21 0,-1-2 3 16,-1 4 12-16,1 0-3 0,0 1-21 0,-1 10 31 15,2-4-12-15,1-1-3 0,-1 0 14 16,1-12-5-16,0 12-21 0,12 15-1 0,-9-16 19 15,1-1-12-15,0-3 1 0,-1 0-1 0,1-3-9 16,-2 0-13-16,3-1 6 0,-1-2-53 16,-1 0 3-16,2 0-68 0,-5-1-35 0,0 0-25 15,6 0-23-15,-6 0-51 0,18-11 21 0,-13 6-260 16,-1 3 17-16,-2-2 19 0,3 1 73 16,-2-2 23-16,0 1 11 0,1-1 1 0,3-6 48 15,-2 0 10-15</inkml:trace>
  <inkml:trace contextRef="#ctx0" brushRef="#br0" timeOffset="41407.01">1775 10630 578 0,'2'-2'316'0,"0"0"-22"0,-1 0-53 0,-1 0-17 15,1 0-3-15,0 3 7 0,-1-1-31 16,1 2-4-16,-1 1-16 0,0 0-23 15,0 4-16-15,2 12 57 0,-2-9-24 0,0 7-15 16,0 24 9-16,0-27-15 0,0 6-3 0,0 4-25 16,0 2-19-16,0 2-3 0,0 0-2 0,0-1-16 15,0 1-7-15,0-3-7 0,8 22 0 0,-5-27-14 16,1 0 4-16,1-6-14 0,0-6 10 16,-1 1-21-16,-1-2 4 0,1-3-20 0,0 0-16 15,2-4 5-15,-1 0-29 0,-5 0 2 16,0 0-51-16,12 0-11 0,13-12 0 0,-10 3-28 15,-7 1-4-15,-2 1 12 0,2-3-7 0,-3 1 30 16,0 0 13-16,-2 0-3 0,0 3 16 16,0-1 6-16,-1 3 21 0,-1 0 18 15,-1 1 9-15,1 0 24 0,-1-1 0 0,0 1 26 16,1 1-35-16,-1-1 26 0,0 2-4 0,0 0-5 16,0 1-2-16,0 0 41 0,-1 1-14 0,0 1 8 15,0 2 2-15,-1-1-10 0,2 2 2 16,0 0 21-16,0 2-14 0,0-2-19 0,2 2-10 15,-1-1 12-15,-1 2-4 0,0 3-9 16,0-2 11-16,0 0-17 0,8 6-1 0,-5-10-4 16,-1 0-35-16,-1-2-3 0,-1 1-15 0,1-2 1 15,0-2-108-15,1 0-50 0,-2 0-71 0,1-2 26 16,-1-3-272-16,0 1 29 0,0-2 43 16,-1-1 29-16,1 0 39 0,0-3 10 0,0-4 30 15,0-3 27-15,0 0 14 0,0-1-10 16</inkml:trace>
  <inkml:trace contextRef="#ctx0" brushRef="#br0" timeOffset="41540.65">1913 10770 593 0,'-4'-5'312'15,"2"2"-39"-15,0 1-38 0,-1 0-34 0,1 1-7 16,-2 1-47-16,1 0-44 0,0 1-40 16,-1-1-69-16,3 1-55 0,-1 0 6 0,1 0-305 15,1-1 48-15,0 0 3 0,2 0-1 16,0 3 15-16</inkml:trace>
  <inkml:trace contextRef="#ctx0" brushRef="#br0" timeOffset="42214.99">2082 10903 489 0,'-5'-1'380'0,"0"-2"-79"16,1 1-28-16,1-1-24 0,-1 1-22 0,2-1-34 16,-2-1-14-16,4-1-13 0,-2 3-36 15,2-2-10-15,0 1-13 0,1 0 4 0,0 0-9 16,1 2-33-16,1 0 5 0,1 0-9 0,0 2-4 16,0 0-8-16,1 3 4 0,5 8 6 0,-2-1-5 15,1 1-5-15,-1 0-3 0,-6 1-5 0,2 2-3 16,-2-3-5-16,0 1 5 0,-2-3 18 15,2-2-29-15,-2-8 24 0,0 8-18 0,0 3-4 16,0-1-4-16,-13 7-3 0,7-12 29 16,2 0-5-16,0 0-6 0,-1-3-5 0,1 0-40 15,-2 0 19-15,2-1-3 0,0 0 14 0,0 0-2 16,2 0-4-16,0-1 10 0,-1 3-10 16,3-3-13-16,0 0 0 0,0 0-2 0,0 0 9 15,-3-1 8-15,6 0-2 0,-1 0-2 16,1 1-18-16,1 1-2 0,2 0 15 0,0 0-11 15,-2 0-9-15,10 8 16 0,-3-3 0 0,1 2-35 16,1 1 2-16,-2 3 26 0,2 1-1 0,-3-1 0 16,3 2 8-16,-5 2-17 0,2 0 17 15,-3-2-1-15,-1-1-2 0,-4-2 25 0,-1 1-6 16,-1-2-6-16,0-10 0 0,0 11-2 16,-13 14 9-16,2-13 1 0,1-2 6 0,-3 0-13 15,-4-4-3-15,3-1-8 0,-1-5 5 0,-5 3-3 16,2-2-5-16,8-1 1 0,-4 0 10 15,-2 0-4-15,-16-9-12 0,16 0-8 0,5 2-7 16,-2-5 6-16,4 2-6 0,4 0 6 0,0 3 14 16,3-1-18-16,0 0 2 0,2 8 13 0,0-6-34 15,0 6 32-15,0-7-17 0,18-13 8 16,-9 8-6-16,5 3 1 0,1 0 11 16,3 0-4-16,-2-1-1 0,2 1 15 0,2 4-20 15,-4-2 1-15,3 1-51 0,-2 2-36 0,-3-1-44 16,3-1-21-16,-3 1-32 0,-2 5 17 0,-4-5-221 15,2 1-57-15,-4 1 24 0,1 1 42 16,0-1 10-16,0 0 8 0,-1 1 50 0,0 0 28 16,10-6 9-16,-3 3 1 0</inkml:trace>
  <inkml:trace contextRef="#ctx0" brushRef="#br0" timeOffset="42939.44">2380 10986 483 0,'4'-4'329'0,"-3"1"-5"0,0-1-60 15,0 1 13-15,-1-1-17 0,0 2-32 0,-2-1-47 16,4 0-10-16,-4 0 5 0,-1 1-4 16,1 1-30-16,-1-1-15 0,-1 1 36 0,-2 2-13 15,2 0-39-15,-1 1-14 0,-9 5-1 16,4 3 17-16,-1 0-16 0,5-3-3 0,-2 8 5 15,0 2-15-15,2-3-2 0,1-5-4 16,5 0-6-16,-2-1-11 0,2-8 13 0,0 6-30 16,0-6 7-16,0 6-9 0,0-6 4 0,12 15-11 15,-8-14-9-15,1-2 4 0,1 1-7 16,-1-3-7-16,2 0-17 0,-2 0-12 0,8-4-8 16,-2-4-7-16,-3 1 8 0,0-1-15 0,2-1 3 15,-5 2-48-15,-2-2-4 0,-1 5 4 0,0-2 17 16,0 4 6-16,-2 5-15 0,0 0 23 15,0-8 16-15,0 8-5 0,0 0 2 0,0 0 24 16,0 0 9-16,-2-9-10 0,1 13 36 0,0-1-3 16,0 1-3-16,0 2 0 0,1-2 31 15,0 4-4-15,1-1-7 0,-1 1 6 0,0 1 7 16,0 2-4-16,11 18 1 0,-6-17-6 16,3-3 13-16,-4-2-16 0,2-2-2 0,0-2 0 15,0 0-2-15,-6-3 0 0,0 0-6 0,9 0-10 16,14-14 5-16,-13 4-9 0,3-5-28 15,0-2-3-15,-3 1 3 0,-4-4-36 0,0-1-12 16,0 2 0-16,-5-6-25 0,5 0-9 0,-3-3-13 16,-2 2 34-16,-1 1-8 0,0 14 1 15,0-5 24-15,0-2-9 0,0 0 19 0,0 3 19 16,0 3 18-16,0 2-13 0,-12-7 11 0,11 13 11 16,0-1 6-16,-1 2 41 0,1 1-26 15,-2 0 24-15,3 3-9 0,-2 2-3 0,0 1 23 16,1 2 3-16,-2 10 15 0,2 4 16 15,1 5 0-15,0 1 2 0,0-14 3 0,0 8 12 16,0 5 2-16,12 29-17 0,-3-26-4 16,-3-2-8-16,1-1-9 0,1-4-13 0,-1 0 2 15,0-3-18-15,-2-5 8 0,-1-5-6 0,0 2-8 16,-2-5-17-16,1-2-39 0,-1-3-62 16,-2 0 9-16,0 0-148 0,0 0-46 0,10-15 26 0,-7-1-313 15,-2-2 68-15,-1-3 3 0,0 10 58 16,0-3 19-16,0-3 59 0,-13-18 23 15,9 19 18-15,-2 2 1 0,0 4 43 0</inkml:trace>
  <inkml:trace contextRef="#ctx0" brushRef="#br0" timeOffset="43243.15">2516 10894 816 0,'-1'2'350'0,"0"1"-20"15,0-1-40-15,1 1-12 0,0-1-35 0,1-1 9 16,0 2-10-16,0-3-42 0,2 0-7 15,0 1-34-15,1-1-1 0,1 0-15 0,0 0-19 16,2 0-9-16,11-2-12 0,-10 2-15 0,3 0 7 16,10-8-41-16,-9 6 10 0,-3 2-1 15,0 0-11-15,-9 0-18 0,6 0 7 0,-6 0 4 16,25 15-20-16,-17-4 12 0,-1 7-12 16,-2-1 28-16,-2-2-10 0,1-3 1 0,-4-5-26 15,0 2 9-15,0 6-12 0,0-3 10 0,0 1-8 16,0-2 1-16,0-1-14 0,0-2-15 15,0-2-28-15,0-6 4 0,0 8-72 0,0-8-46 16,0 0-33-16,-10 8-69 0,10-9 24 16,0-5-250-16,2 0 29 0,-2 1 34 0,2-3 34 15,0-10 39-15,-2 7 6 0,8-18 47 16,-8 8-3-16,6 3 20 0</inkml:trace>
  <inkml:trace contextRef="#ctx0" brushRef="#br0" timeOffset="43401.24">2702 10826 813 0,'-3'-4'370'0,"-1"0"-71"16,0 0-35-16,-2 1-23 0,2 2-30 16,1-2-27-16,-1 3-4 0,1-2-16 0,-2 2-49 15,3 2-34-15,0-2-63 0,0 1-31 0,2 1-73 16,2 1 8-16,0-2-222 0,2 2-69 0,0-1 8 16,0 1 6-16,1-1 23 0,2 0 60 15,0-1-44-15</inkml:trace>
  <inkml:trace contextRef="#ctx0" brushRef="#br0" timeOffset="43722.54">2844 10919 483 0,'-2'7'431'16,"0"10"-77"-16,-5-3-50 0,2 1-37 0,0-2 92 16,0 3-39-16,1-2-17 0,-3 6-44 0,2-3-24 15,1 1-32-15,2-8-8 0,2 0-28 16,0-2-13-16,-1-1-11 0,1-7-3 0,0 0-23 15,0 8-7-15,0-8-19 0,0 0 7 0,0 6-19 16,14 2-3-16,-9-8-11 0,0-1-9 0,0-3-5 16,8 0-2-16,0-4-5 0,-2-6-15 15,0 3-14-15,-2-4-5 0,-1-1-26 0,0-1 10 16,1-5-26-16,-5 3-11 0,-2-1-8 16,-2 1 11-16,0 9 5 0,0-2-45 0,-12-14 21 15,5 14-13-15,-1 4 39 0,-1 1-30 0,-2 5-10 16,1 2-28-16,0 0-4 0,-3 0-21 0,-2 0-3 15,1 0-39-15,-9 12-38 0,16-10 19 16,1 1-284-16,2-3 41 0,2 2 19 0,3-2 47 16,-1 0 38-16,3 0-30 0,1 0 66 15,2 0 17-15</inkml:trace>
  <inkml:trace contextRef="#ctx0" brushRef="#br0" timeOffset="44086.71">3059 10929 900 0,'4'11'354'0,"-1"-2"-6"0,-1 2-53 16,-1-2-37-16,-1-1 24 0,0-8-10 0,0 8-46 16,0 0-10-16,0 3-20 0,0 0-24 15,-12 11-3-15,9-15-14 0,-1 0-3 0,0-2-32 0,1 0-4 16,0 1 6-16,0-4-8 0,1 0-14 0,-3-1 2 16,2-1-9-16,-1 0-3 0,0 0-5 15,1-1-4-15,3 1-12 0,0 0-3 16,-6-10-9-16,5 4-13 0,1 0 4 0,0-1-8 15,2 1-8-15,-2-1-1 0,15-15-6 0,-6 12 7 16,1-1-10-16,3 0-3 0,-2 0 1 0,3 2-9 16,-1 4-2-16,-2 1-3 0,0 1 5 15,-3 3-8-15,-8 0 6 0,7 0-13 0,13 11 4 16,-11-5 5-16,0 3 3 0,-5 1-4 16,-3 0 4-16,2 7-13 0,-3-10-7 0,0 6-27 15,0 1-20-15,-11 18 5 0,2-16-108 0,-4-2-99 16,3-1 26-16,-3-2-318 0,-4-1 29 15,1-4 47-15,-1 0 27 0,-1-1 63 0,0 2 11 16,-1-4-6-16,-1 2 84 0,-2-2-10 0,0 0 16 16,5 1 6-16</inkml:trace>
  <inkml:trace contextRef="#ctx0" brushRef="#br0" timeOffset="45110.18">507 11390 506 0,'0'0'298'0,"0"0"-41"0,0 0-43 0,0 0-19 16,0 0 3-16,0 0-23 0,0 0-9 15,0 0-10-15,-3 8 2 0,6 6 12 0,7 4-14 16,-5 6 5-16,-1 2 7 0,2 0-28 0,0 3-16 16,-4-4 29-16,2 2-14 0,3 4-10 15,-5-6 0-15,3-1-15 0,2-6-1 0,-3 2-14 16,1-3 2-16,1-2-17 0,-6-1-13 15,5-6-12-15,-1 0 7 0,1-2-6 0,-2-1-12 16,-1-1 17-16,-2-4-14 0,0 0 7 0,6 0-8 16,-6 0-7-16,21-14-12 0,-19 5 15 0,4-2-14 15,-5-1 4-15,5-5-15 0,2-1-6 16,-2-3-3-16,0-2 4 0,-3-4-31 0,1 1-2 16,0-3-23-16,0 1 13 0,1 1-2 0,2 3 5 15,-4 3-10-15,1 6 5 0,-2 2 2 16,1 3 3-16,1 1-81 0,0 0-11 0,-4 4-23 15,2-1-4-15,2 3-28 0,-4 3 1 16,0 0-31-16,6-2 19 0,-2 0-173 0,-1 4-88 16,3 0 32-16,-1-2 11 0,-1 2 26 15,1 3 24-15,1-1 46 0,1 2 31 0,0 2-24 16</inkml:trace>
  <inkml:trace contextRef="#ctx0" brushRef="#br0" timeOffset="45605.14">839 11769 504 0,'2'3'354'0,"-2"-3"-48"16,0 1-30-16,0 1-7 0,0-5-23 15,2 2-43-15,-6-2-26 0,8 0 13 0,-2 0-60 16,-1 0-15-16,-1-2-2 0,6 2 10 0,-2-1-35 16,3-1-23-16,1-2 25 0,0 1 3 15,-4 2-12-15,5-4-40 0,-1 1 15 0,1-4-10 16,-1 5-18-16,-1-4 15 0,4-1-16 0,-6 1 5 16,2 0 10-16,-3 1-13 0,0-4-10 0,0 5-6 15,-3-1 9-15,1 1 8 0,-2 8-22 16,0-8 19-16,0 3-12 0,-15-7 11 0,8 9-17 15,0 1 26-15,1 2-31 0,-6 1 43 0,6-1-39 16,-9 10 30-16,5-3-25 0,3 5 15 16,-4-3 6-16,0 0-1 0,2 5 15 0,2-4-21 15,0 3 13-15,2 0 15 0,1 3-30 0,0 0-1 16,4-2-6-16,0-5 30 0,0 5-9 16,0-2 11-16,15 21-14 0,-5-20-7 0,1-6-7 15,0 0 1-15,2 0 14 0,2-3-27 16,-7-4-19-16,5 0 0 0,3 0-98 0,26-16-25 15,-16 5-29-15,0-1-21 0,1 3-22 16,-3-3 18-16,-3-5-179 0,-5 8-77 0,-3 0 45 16,-2 1-3-16,-3 0 44 0,1 4 37 0,-3-1 24 15,-2 0 17-15,0 1-30 0</inkml:trace>
  <inkml:trace contextRef="#ctx0" brushRef="#br0" timeOffset="45882.88">1176 11630 616 0,'-5'-4'362'15,"5"2"-18"-15,-7-1-50 0,1 0-19 0,-1 0-9 0,1 2-23 16,-2 0-28-16,0 1 3 0,8 0 9 16,-9 0-21-16,0 0-17 0,-5 11 5 0,7-5-23 15,-1 6-10-15,-2-3 0 0,4 5-4 0,-1 3-16 16,1 1 5-16,5 4 1 0,-3 2-15 16,4-5-19-16,0-7-17 0,0 7 3 15,0 0-3-15,11 21-25 0,-4-22-7 0,2-6 5 16,2-3-16-16,4 0-20 0,1-8-5 0,0 0-39 15,-8-1-22-15,17-10-30 0,-4 6 6 16,4-6-86-16,-2-3-42 0,0 0-39 0,-4-2-17 16,0 1-40-16,-2-1 27 0,-1-2-182 0,-3-1-29 15,3 1 44-15,-5-2-3 0,-3 2 57 16,2-1-11-16,-6 2 28 0,1-1 8 16,-1 0 44-16,-3 5-12 0</inkml:trace>
  <inkml:trace contextRef="#ctx0" brushRef="#br0" timeOffset="46144.57">1398 11533 456 0,'-2'-8'328'0,"-2"1"13"0,4 0-20 0,-1 2-37 16,0-1-35-16,-1 2-31 0,1 1-25 16,-1-1 10-16,0 0-18 0,-1 2-21 0,3-1 21 15,-3 3 6-15,1 3-16 0,0-3-12 16,0 4-5-16,-5 9-11 0,4-2-3 0,0 7-7 16,-1 0 7-16,3 3-5 0,1 1-2 0,0 1-4 15,0-11-18-15,0 7-17 0,0 5 8 16,0 1-16-16,0-1-13 0,0 1-15 0,14 21 3 15,-10-22-3-15,1-7-17 0,-1 0-14 16,-1-5-11-16,2-3-20 0,-2-4-19 0,0-1-30 16,-1-3-50-16,3 0 10 0,-5-1-132 0,0 0-70 15,0 0 26-15,13-12-221 0,-12 6-4 16,0 1 8-16,0 1 50 0,-1-1 46 0,0-1 29 16,0-2 7-16,0 8 14 0,0-6-4 15,0-5 61-15</inkml:trace>
  <inkml:trace contextRef="#ctx0" brushRef="#br0" timeOffset="46588.75">1347 11717 876 0,'-3'-2'329'15,"3"0"-44"-15,-2 0-12 0,2 1-31 16,0 1 19-16,2-2-29 0,2-1-28 0,0 1 21 16,0 0 5-16,3 0-38 0,-1 1 4 15,10-4-29-15,-3 2 1 0,-4 0-11 0,1 0-28 16,-1 2-4-16,-3 0-22 0,3 0 7 0,-4 0-21 15,-5 1-5-15,0 0-5 0,7 0-20 16,-7 0 10-16,8 0-19 0,-8 0 9 0,16 13-17 16,-9 2 7-16,-3-6-12 0,1-1 5 0,-4 1-6 15,0-1-7-15,1 1-8 0,0 7-3 0,0-3 4 16,2-2 1-16,-1-2-11 0,-2 0 6 16,1-4 4-16,0 2-12 0,1-2 6 0,-1 0 3 15,2-1 0-15,-2 0 6 0,3-2-9 16,1 0 1-16,-1-2-7 0,1 0 12 0,-6 0-17 15,12 0 7-15,0 0-2 0,14-17 2 0,-13 9-10 16,-2-1 7-16,-1-2-7 0,-1-1 0 0,1 1-9 16,-4-4 4-16,0-1-5 0,-1 1 10 15,-3 4-15-15,-2 11 2 0,0-10 1 0,0-1 2 16,0 3 0-16,0 1-4 0,0 7-13 16,-16-13 9-16,12 12-32 0,-3 0-1 0,-9 3-7 15,7-2 9-15,-18 10-86 0,12-5-28 0,-1-1-17 16,2 1-20-16,1-1-48 0,4 0 24 0,2-1-147 15,1-2-71-15,4-1-13 0,0 0 30 16,3 3 39-16,2-4 12 0,1 1 20 0,4-2 26 16,-3 1 33-16,14-3-43 0</inkml:trace>
  <inkml:trace contextRef="#ctx0" brushRef="#br0" timeOffset="46938.68">1637 11667 285 0,'2'0'383'16,"4"0"-34"-16,-1 0-59 0,2 0-4 0,-2 2-28 15,-1 1 9-15,11 6-32 0,-1 3-31 0,-1 3-13 16,-1-1-22-16,-1-1 26 0,-2 2-15 16,3-1-37-16,-4 0 6 0,0-1 12 0,-1 1-29 15,-2-4 2-15,-2-2-6 0,-1-2-18 16,0 1 5-16,-1-3-2 0,0-1-7 0,-1 0 11 16,0-2-18-16,0-1 6 0,0 0 3 0,0 0-10 15,0 0-4-15,-9 6-2 0,4-6-15 16,3-1-5-16,-2 2 1 0,3-2-2 0,0-1 9 15,-1 0-15-15,1 0 3 0,1-1-5 16,0-1-17-16,0-1-5 0,2 0-11 0,1-9-2 16,7 0 8-16,-1 3-19 0,1-2 1 0,4-3-19 15,-1 1-26-15,2-1-18 0,2 1-27 16,3 1-24-16,1-1-24 0,1 4 12 0,1-2-91 16,1 2-35-16,-6 3-55 0,0 0 27 15,-5 1-229-15,-5 5-20 0,-2 2 25 0,-6 0 55 16,0 0 32-16,0 11 28 0,-2-6 17 0,-8 6 58 15,2 3-5-15,-4-1 15 0,-6 1 3 16</inkml:trace>
  <inkml:trace contextRef="#ctx0" brushRef="#br0" timeOffset="47531.27">1048 12257 523 0,'2'-4'312'0,"-4"3"-11"0,2-1-44 16,3 0-5-16,-3 1-34 0,1 1-7 0,-1 0-9 15,0 0-31-15,3 0-20 0,-3 3 4 16,-2-3-43-16,2 0-4 0,-2 5 3 0,3 2 14 16,-5 7 6-16,4 0-16 0,0-4 3 15,0 6 17-15,0 3 7 0,0 4-8 0,0 2 4 16,0-1-5-16,0 1-21 0,0 1-12 0,0-3-4 15,0 0-18-15,0-1 4 0,0-2-11 16,0-4-2-16,0-2-18 0,0-4-10 0,7 9-11 16,-5-15-10-16,2-3-35 0,0 2-18 15,3-5 1-15,3-1-162 0,-2-4-47 0,3-3 26 16,1-1-295-16,-3 2 36 0,2 2 27 0,0-3 33 16,-4 1 27-16,-1 3 38 0,-3-1 22 15,3-2 16-15,-2 4 42 0,-2-4-6 0</inkml:trace>
  <inkml:trace contextRef="#ctx0" brushRef="#br0" timeOffset="47982.46">1266 12348 871 0,'0'-2'343'0,"0"-1"-53"0,2 0-15 16,-2 2-40-16,2-1 8 0,0 0-39 0,-2 0-11 15,1 0-8-15,-1 1-63 0,0-2-14 0,1 3 19 16,0 0-9-16,-1 3-9 0,2 1 40 16,-2 1 6-16,2-1-26 0,-2 3 17 15,4 11-12-15,-2-1-15 0,1 0-3 0,2 2-1 16,1 0-18-16,-1 1-2 0,1-1-10 0,-1-1-9 16,2-1-8-16,-2-3-5 0,1 1-12 0,-1-4-5 15,-3-3 10-15,2-2-16 0,-1-1 9 0,0-2 0 16,0 1-1-16,-2-1-4 0,1-2-8 15,2-1 7-15,-4 0 2 0,0 0-8 16,0 0-6-16,7 0-6 0,4-12 4 0,0 0-13 16,-4 0 6-16,0-1-12 0,-1 0 10 0,-2 2-10 15,0 1-2-15,-2 0 1 0,4-4 8 0,-2 0-4 16,-1 2-5-16,-1 2-2 0,-2 0 7 16,2 1-17-16,1 1 10 0,-1 1-4 0,-2 0-8 15,3 1-18-15,-1-10-3 0,0 4-38 16,3 1-14-16,-2 3 8 0,5-5-98 0,-6 1-5 15,2 3-31-15,-1 1-31 0,-1 0-33 0,0 2 30 16,0 0-190-16,1 3-46 0,-3 1 32 0,2 1 11 16,-2 1 72-16,0 0 1 0,0 1 42 15,-2 0 28-15,4 2 1 0,-2 0 30 0</inkml:trace>
  <inkml:trace contextRef="#ctx0" brushRef="#br0" timeOffset="48423.64">1681 12395 759 0,'0'2'358'16,"-2"-2"-19"-16,2 0-23 0,-2 3-43 16,2-3-32-16,0 0 31 0,0 0-37 0,0 0-32 15,0 0 2-15,0 0-22 0,2-2-29 0,0 1-4 16,1-1-7-16,1 1-12 0,-1 0-7 15,3 0-10-15,-1-1-15 0,-1 0 2 0,3-1-21 16,0 3 4-16,-1 0-15 0,-6 0 5 0,5 0-25 16,4 0-2-16,4 0-9 0,1 0-17 15,1 0-20-15,-3 0-16 0,2 0 2 0,1 0-103 16,-2 0-18-16,-1 0-29 0,-4 0-20 0,-1 0-31 16,-7 0 20-16,9 0-190 0,-9 0-82 15,0 0 65-15,11 0 9 0,-12 1 31 0,-1 1 3 16,-1 0 44-16,-2 1 14 0,-6 6 13 15</inkml:trace>
  <inkml:trace contextRef="#ctx0" brushRef="#br0" timeOffset="48690.35">1683 12494 654 0,'-2'3'348'0,"0"-1"-5"0,0 0-50 15,2 0-10-15,0 0-37 0,0-1-28 16,0 1 26-16,0 0-5 0,0-1-23 0,2 2-15 16,2-1-23-16,-1-2-19 0,1 2-12 15,-1 1-20-15,2-1-21 0,-1 0-7 0,2-1-5 16,-1 1-21-16,2 0 5 0,1-2-34 0,8 3-5 16,0-1-111-16,-3-2-46 0,-4 0-46 15,2 0-65-15,1 0 20 0,3 0-254 0,20-11 36 16,-18 10 8-16,-5 1 43 0,0 0 28 15,-1 0-6-15,-3 0 74 0,3 0-15 0,6 0 15 16</inkml:trace>
  <inkml:trace contextRef="#ctx0" brushRef="#br0" timeOffset="115063.04">2116 12308 270 0,'0'-15'319'15,"0"15"-60"-15,13 0-22 0,-13 0 3 0,0 0-35 16,0 0-1-16,0-12-11 0,0 12 9 0,0 0-14 16,23-19-3-16,-22 19-10 0,0-2-19 0,0 1-19 15,0-1-13-15,-1 1 33 0,0 0 4 16,0 0-24-16,1 0-8 0,0 0-19 0,-1 1-15 16,1 0-5-16,-1-1-10 0,0 2-13 15,-1 3-5-15,2 0-1 0,-1 2-16 0,0 1 30 16,0 14-28-16,0-10-11 0,0 6 15 0,0 1-14 15,0 4 3-15,0 1 5 0,0 1-10 16,0 0-5-16,0 1 7 0,0-3-13 0,-10 24-4 16,8-25 6-16,2-2-12 0,-3-3 6 15,3-2-1-15,-1-5 0 0,1 0 0 0,0-1-23 16,-1-4-10-16,0 1 2 0,1-5-74 0,0 0-29 16,0 0-18-16,0 0-29 0,2 8-26 0,-1-11-31 15,0 1 21-15,1-2-131 0,-2 1-80 16,0 1-42-16,0-3 68 0,0 1 21 0,0 0 17 15,0 0 22-15,0 1 31 0,0-2 10 16</inkml:trace>
  <inkml:trace contextRef="#ctx0" brushRef="#br0" timeOffset="115437.04">2255 12308 631 0,'2'-8'283'0,"-1"1"-22"16,0 3-3-16,0-1-38 0,0 1-18 0,-1 0-17 15,0-1-20-15,2 1-21 0,-1 2-23 0,-1-1 3 16,2 3-8-16,1-1 4 0,-2 2 27 16,1-1-11-16,-1 4-20 0,1 1 8 0,-1 0-15 15,0 2 29-15,3 8-14 0,-2 2-3 0,0 0-18 16,1-1-15-16,-1 4 8 0,1-3 7 15,-1 3-39-15,0-1 7 0,-2-10 4 0,0 6-22 16,0 2 21-16,0 0-21 0,0 1-1 0,0-2-17 16,0-2 8-16,0-2-12 0,0 2 8 0,0 1-16 15,0-5 0-15,0 0-2 0,0-3-20 0,0 0-13 16,0-7-13-16,0 5-4 0,0-5 1 16,0 0-94-16,0 7-49 0,0-7-22 0,5 6-33 15,-6-6 21-15,-1-1-216 0,0 1-40 16,-1 0 19-16,-1 0 53 0,2 0 31 0,-1 0-3 15,-1 0 74-15,0 0-33 0,-1 0 28 0</inkml:trace>
  <inkml:trace contextRef="#ctx0" brushRef="#br0" timeOffset="115694.73">2141 12530 945 0,'0'0'323'16,"-3"0"-23"-16,0-2-36 0,3 1-30 16,-2 0-11-16,2 0-40 0,2 0-4 0,1-1-40 15,0 1 13-15,1-2 3 0,0 3-51 16,2-2 6-16,-1 0-7 0,2-1-29 0,9 1 3 16,-6-1-22-16,1 1-44 0,-3 2-4 0,1-3-30 15,0 3-52-15,0 0-53 0,10-4 13 16,0 1-301-16,-1-1 11 0,-2 1 23 15,-2 0 8-15,2-1 34 0,-3 0 16 0,-2 3 14 16,-1 1 6-16</inkml:trace>
  <inkml:trace contextRef="#ctx0" brushRef="#br0" timeOffset="116100.8">2441 12495 544 0,'0'2'344'0,"1"0"-32"0,-1 0-44 16,0 1-10-16,0 0-9 0,0 1-31 0,-1 1 13 16,1-3-20-16,0 4-64 0,0 0 4 15,0-1-9-15,0 3-16 0,0-8 13 0,0 12 7 16,0 2-21-16,0-1-2 0,0-1-24 0,0-1 9 16,11 18-21-16,-7-15 1 0,-1-4-8 15,0 0-6-15,2-3-10 0,-3 0 11 0,1-4-26 16,3 0 15-16,-2 0 6 0,0-2-4 0,1-1-15 15,-5 0 8-15,0 0-10 0,8 0-6 16,13-12-2-16,-12 6 5 0,-2 0-9 0,0-5 10 16,-1 2 6-16,-2 0-12 0,-1-1 7 15,-1 2 5-15,-2 0-10 0,0 2 5 0,0 6-16 16,0-7 3-16,0-2-8 0,-17-13-2 0,8 15 0 16,1 2-9-16,-3-2 3 0,-1 3-6 15,2 3-8-15,1-1-6 0,9 2-32 0,-10 0-7 16,1 0-47-16,2 0 8 0,-1 0-104 15,0 0-30-15,0 0-58 0,8 0 25 0,-8 0-229 16,1 0-27-16,-1 0 41 0,8 0 48 0,-8 0 16 16,8 0 22-16,-7 0 36 0,7 0 34 0,-14-5 38 15,13 2-4-15</inkml:trace>
  <inkml:trace contextRef="#ctx0" brushRef="#br0" timeOffset="118662.62">587 12997 792 0,'0'0'302'0,"0"0"-36"15,0 0-16-15,0 0-10 0,0 0-56 0,0 0-4 16,0 0-15-16,0-13 11 0,0 13-13 16,0 0-23-16,0 0-17 0,0 0 2 0,0 0-24 15,0 0-11-15,0 0-1 0,-5-13-30 0,-3 17 34 16,-1 4-37-16,-1 4 5 0,0 2-27 0,-2 2 21 16,-4 2-16-16,3 5-1 0,1 0 3 15,1 2-8-15,-2 6 14 0,6-1-10 16,0-5-7-16,-1-2-13 0,4 5 26 0,4-18-30 15,0 6 10-15,0 2-2 0,0-1 15 0,0 0-4 16,15 17-2-16,-5-22 11 0,2-3-6 0,1 1-18 16,1 0-3-16,0-3 0 0,2-3-2 0,-1 2-53 15,-1-4-4-15,1 2-23 0,3-1-20 16,-4-3-48-16,2 0-39 0,-3 4 18 16,-5-4-251-16,2 0-43 0,-1 0 61 0,2 0 14 15,9-11 21-15,-11 6 4 0,1 2 35 0,-1 1 38 16,-5-7-56-16</inkml:trace>
  <inkml:trace contextRef="#ctx0" brushRef="#br0" timeOffset="119147.92">861 13133 337 0,'-6'4'309'0,"-1"0"-26"15,0 2-38-15,0 0-33 0,2 0-14 0,-3 2-6 16,1 3-13-16,3-1-15 0,0 2-19 0,-2-2-31 16,4 2 3-16,0 0-16 0,0-2 8 15,2 1-16-15,0-11-7 0,0 10-1 0,0-2-12 16,0-1-10-16,0 1 14 0,16 6 5 0,-12-7 5 15,1-2 2-15,1-3-33 0,1 3 9 16,2-3-6-16,0-1 12 0,4-1-35 0,-3 0 17 16,-2 0-2-16,3 0 3 0,1 0-26 15,-1 0-2-15,1 0 25 0,-1 0-42 0,-1 0 25 16,9 11-16-16,-8-5-3 0,-4-1-2 0,-2 4-17 16,-1 1 43-16,-2-3-3 0,-2-7-3 15,0 10 7-15,0 2-6 0,0-2-2 0,0 1 4 16,-16 8 6-16,7-8 3 0,-1-2-29 0,-2-1 27 15,-1 1-5-15,-4-4-27 0,2 1 25 0,-3 1-9 16,3-5-5-16,-4 0-23 0,11-2-2 16,-4 0-59-16,-1 0-37 0,-10-19-40 0,12 7-50 15,7-5-45-15,-6-1 19 0,8-3-252 16,-2-1 10-16,4 11 46 0,0-4 45 0,11-20 19 16,-6 14 20-16,5-1 15 0,-1 3 19 0,-3-2-14 15</inkml:trace>
  <inkml:trace contextRef="#ctx0" brushRef="#br0" timeOffset="119480.8">821 13062 448 0,'0'1'339'0,"2"-1"-65"16,0 2-32-16,3-1 4 0,2 1 0 0,1 2-11 15,-1-3-17-15,4 1-9 0,3 0-32 16,-3-2-3-16,5 3-20 0,-10-3 16 0,6 0-19 16,2 0-41-16,1 0-11 0,1 0 10 15,-1 0-11-15,2 0-11 0,-2 0 5 0,1 0-9 16,-1 0-59-16,1 0-26 0,-1 0-18 0,0 0-34 15,-2 0-21-15,0 0-30 0,7 9-52 0,-8-7-24 16,-6-1 16-16,-1 4-283 0,1-1 37 16,-4 0 34-16,2 10 25 0,-2-8 26 0,0 6 22 15,0-4 15-15,-2 1-18 0</inkml:trace>
  <inkml:trace contextRef="#ctx0" brushRef="#br0" timeOffset="119747.51">1214 13155 304 0,'2'-3'407'0,"0"1"-71"0,-4 0-36 15,2 1-57-15,2 1-38 0,-2-1-10 0,0 1-20 16,1 1-32-16,-1 2 31 0,0 1-37 16,-1 1 15-16,2 15-33 0,-1-5 10 0,0-5-29 15,0 5 4-15,0 3-14 0,0 0 8 16,0 4-4-16,0-1-27 0,0 2-13 0,0-3 0 15,0 1 7-15,0-3-28 0,0 0-14 0,0-3-1 16,0-4-43-16,0-2-13 0,0-4-31 0,0-5-51 16,0 0-76-16,14 9 17 0,-12-9-281 15,0-2 29-15,-2-2 24 0,2 0 70 0,0 0-1 16,1-1 32-16,-2-2 22 0</inkml:trace>
  <inkml:trace contextRef="#ctx0" brushRef="#br0" timeOffset="120412.28">1513 13257 762 0,'2'-2'261'16,"1"1"-32"-16,-3 1-21 0,2 0-23 0,-2-3-29 15,0 3-5-15,-2-2-30 0,1 2 15 0,0-1-20 16,-2 0-11-16,1 0 13 0,-2 0-6 0,1-2-12 16,0 2 2-16,-1-1-10 0,1 0 4 15,-1 1 5-15,0-2-6 0,4 0-1 16,-4 1 19-16,0-1-13 0,1 0-8 0,1 1-11 16,-1-1-9-16,2 1-6 0,-1-1-9 0,0-1-3 15,2 0 1-15,0 4 5 0,0 0-7 16,0 0-22-16,0-8-13 0,13 0-6 0,-9 6-2 15,2-1-1-15,0 3-5 0,-1 1-12 0,3 2 0 16,6 4 2-16,1 3 32 0,-5 3-30 16,-1 2 26-16,-2 1 0 0,-1 2-11 0,-1 1-2 15,-2-2 22-15,-1 0 11 0,0 1-5 0,-2-4 8 16,0-5-15-16,0 2-2 0,0 0 7 16,-15 16-7-16,9-15-25 0,-4-3 17 0,-1 1 20 15,-3-3-20-15,3-3-26 0,-3 2 21 0,3-1 0 16,1-3-3-16,-1-2-33 0,3 0 9 15,2 0 1-15,1 2-7 0,5-2-20 0,0 0-12 16,0 0 23-16,0 0 6 0,0 0-19 0,-16-11 0 16,18 8 6-16,-2-2 9 0,0 2-10 15,2-2 17-15,0 2-8 0,3 0 38 16,0 0-21-16,0 1-1 0,-1-1-4 0,3 3 3 16,-1 0 0-16,3 1 1 0,-4 1 1 0,4-2 0 15,14 12 60-15,-8-5 5 0,-3 0-28 0,1 1-12 16,0 2 19-16,-4-3-10 0,0 4-9 15,1-5 11-15,-4-2-9 0,-1-1 0 0,-1-1 3 16,0 1 2-16,-1 0-5 0,0-1-18 16,1 0 21-16,-2-1-28 0,0 1-1 0,2-1-22 15,-1 0-5-15,-3-1-1 0,0 0-28 0,0 0-44 16,0 0-48-16,0 0-52 0,6 0 19 0,6-12-226 16,-10 9-36-16,2-2 19 0,0 2 46 15,8-5 27-15,0-2 22 0,3 2 33 0,1-1 13 16,1-1-9-16</inkml:trace>
  <inkml:trace contextRef="#ctx0" brushRef="#br0" timeOffset="122661.26">1987 13121 275 0,'0'0'328'0,"0"0"-51"0,0-15-32 16,0 15-25-16,3-22-11 0,-3 18-20 0,0 1-8 16,0 1-44-16,0-1-3 0,0 3-24 15,-1-1 1-15,-1 2-20 0,1 0 18 0,0 5-3 16,0-1 5-16,-1 15-25 0,2-10 21 0,-4 28-6 16,1-11 7-16,1 3-23 0,2 2 1 15,0 2 22-15,0-3-11 0,0-16 7 0,0 7-10 16,0 3-26-16,0 4-11 0,11 28-10 0,-11-36-18 15,1 0-2-15,3-1 16 0,-3-2-5 16,-1-6-4-16,2-2-12 0,-2-1-3 0,0-1 25 16,0-3-5-16,0-5 13 0,0 0-4 0,0 0-22 15,2 2-2-15,-2-2-2 0,2-3-41 0,-1-1 16 16,0 0-17-16,0 0 24 0,-1 0 1 16,1-2 2-16,0 2-1 0,-1-1-19 0,0 0 9 15,1 1-4-15,0-3-20 0,-1 2 3 16,2-1 39-16,0-1-2 0,-2 0-14 0,2 2 1 15,3-8-1-15,2 0 1 0,-3 3-1 0,1-4-19 16,0 6 28-16,0 3-14 0,-2-2 5 16,5 3 0-16,-4-1 1 0,8-1-19 0,-1 1 22 15,-1 1-1-15,-3 2 0 0,2 2 11 0,-9 0-12 16,8 0 7-16,-2 0 5 0,14 12 0 16,-6-3 17-16,-3 2-21 0,-2 0 12 0,1 1-2 15,-1 1 19-15,-2-1-12 0,-5 0 4 16,3-3-3-16,-4-1 6 0,1 1 14 0,-2-1-11 15,0-8 2-15,0 7-10 0,0 0-5 0,0 3 10 16,-17 7-6-16,6-10 2 0,-2 0-1 0,2-5-35 16,11-2-7-16,-10 0 2 0,-1 0-40 0,2 0-52 15,2 0-6-15,-13-16-48 0,9 13-19 16,0-7-72-16,4 3 24 0,4 1-192 0,1-2-51 16,2 2 24-16,0 6 64 0,0-6 24 15,0-1 25-15,0 7 15 0,21-25 21 0,-8 11 2 16</inkml:trace>
  <inkml:trace contextRef="#ctx0" brushRef="#br0" timeOffset="122902.9">2321 13416 470 0,'2'2'388'0,"-1"1"-64"16,-2 1-5-16,1 1-37 0,1 1-2 0,0 0-31 15,-1-1-35-15,1 0-34 0,-1 2 2 0,0-2-20 16,0-5-11-16,0 12-16 0,0 1-21 16,0-2-11-16,0-2-12 0,9 4-18 0,-9-8-56 15,1-2-14-15,-1 0-29 0,0-2-59 0,0 2-90 16,0-3 16-16,0 0-273 0,0 0 19 16,0 2 18-16,-2-2 33 0,-3 0 43 0,3 0 21 15,0 0 6-15,-2-2-35 0</inkml:trace>
  <inkml:trace contextRef="#ctx0" brushRef="#br0" timeOffset="123073.36">2288 13303 439 0,'0'-12'435'16,"0"4"-91"-16,0-1-29 0,0 3-21 0,0-1-61 16,0 2 0-16,0 5-72 0,0 0-34 0,0 0-21 15,0 0-27-15,0 0-35 0,0 0-26 0,-2-10-60 16,3 11-83-16,-1 1 13 0,1 0-289 15,4 1 26-15,-4 1 23 0,2-1 35 16,-1 2 0-16,0 0 40 0</inkml:trace>
  <inkml:trace contextRef="#ctx0" brushRef="#br0" timeOffset="123363.13">2428 13246 337 0,'2'-4'437'15,"0"2"-56"-15,0-1-31 0,0 3-47 0,1-1-31 16,-1-1-26-16,-1 1-59 0,2 2 7 16,-2 2-23-16,-1-1-18 0,2 5-17 0,-1 0 7 15,1 11 20-15,-2 0-10 0,2 5-10 16,-2-2-10-16,1 6-1 0,-1-15-17 0,0 5-5 16,0 2-20-16,0 3 0 0,0 1-10 15,0 0-7-15,0 0-6 0,0-2 5 0,0-4-20 16,0 0-20-16,0-7-12 0,0-1-11 15,0-2-24-15,0 1 1 0,0-8-119 0,0 0-59 16,2 9-65-16,-2-12 23 0,0-1-262 0,-1-2 16 16,2 0 49-16,-2-1 20 0,0 2 39 15,0-1 31-15,1 0 21 0,0-2-6 0,-8-8-5 16</inkml:trace>
  <inkml:trace contextRef="#ctx0" brushRef="#br0" timeOffset="123562.66">2398 13452 480 0,'-2'-2'469'0,"0"-1"-76"0,0 1-53 16,2-1-45-16,-1 1-37 0,0 0-32 15,1 0-24-15,-1 0-24 0,3 1-13 0,-1-2-20 16,1 2 9-16,4-2-27 0,-1 0-12 0,0 1-46 16,11-1-42-16,-3 0-49 0,3 0-39 15,-4-2-28-15,5 2-55 0,2 3 17 0,-2-3-236 16,-1 3-57-16,2 0 38 0,-11 0 15 15,7 0 44-15,0 0-19 0,21 13 58 0,-18-11 5 0</inkml:trace>
  <inkml:trace contextRef="#ctx0" brushRef="#br0" timeOffset="123964.73">2824 13387 262 0,'0'-4'429'0,"0"0"-53"0,0 0-38 0,1-1-5 16,-2 0-52-16,-1 1-34 0,-1 1 17 0,0 0-33 15,0 3-21-15,-3-1-30 0,1 2-18 0,-2-1-4 16,-11 7-9-16,2 1-24 0,-1 1-13 16,2-1 6-16,0 3-26 0,1-3 0 15,2 4-16-15,3-5 0 0,4 1-19 0,0 0 1 16,2-2-12-16,2-1 3 0,-1 0-6 0,2 0 5 16,0-5-13-16,0 0-2 0,0 0-8 15,0 0 10-15,15 14-10 0,-8-14 1 0,1 1-17 16,11 1-4-16,-4-2 7 0,-6 0-24 0,5 0-7 15,2 0 29-15,0 0-3 0,-2 0-10 0,2 0-6 16,-4 0-6-16,9 11 6 0,-15-8 3 16,-1 0 11-16,-2-1-12 0,-1 2-4 0,-2-1 20 15,0 2-1-15,-1 0 5 0,-2 0 10 0,-6 4-16 16,-5 1 5-16,-1-1 0 0,-4-1 10 16,1 0-13-16,-3 1-1 0,-1-3 16 0,1-2-22 15,1 0-7-15,0-1-29 0,5-3 4 0,2 0-78 16,13 0-46-16,-9 0-47 0,1 0-52 0,-9-17 23 15,11 12-253-15,2-2 36 0,1 0 33 16,1 0 6-16,2 7 44 0,0-8 20 0,0-3 12 16,16-12 14-16,-8 9 39 0</inkml:trace>
  <inkml:trace contextRef="#ctx0" brushRef="#br0" timeOffset="124424.95">2900 12958 683 0,'0'-3'352'0,"-2"2"-67"0,1-2-16 16,2 0-15-16,2 1-32 0,0-1-13 0,0 2-5 16,3-1-24-16,1 1 33 0,12 1-4 15,-10 0-11-15,6 0-20 0,1 0-10 0,23 12-6 16,-17-4 0-16,0 2-17 0,-2 1-6 16,2 1-14-16,0 2-28 0,-2 2-6 0,0 1-4 15,1 1-6-15,0 3-15 0,-3 2 2 0,1 2-6 16,-4 4-2-16,1 2-9 0,-5-2 13 15,2 3-4-15,-7-1-8 0,-2 2 2 0,-1-3-8 16,-3-13 2-16,0 8-8 0,-13 30 3 0,3-24-9 16,-2-1 2-16,-2 0 1 0,-3-3-19 0,-2 0-2 15,-1-3-43-15,-3-2-20 0,-3-4-35 16,1 0 7-16,-2-4-181 0,-2-3 23 0,0-4-344 16,-1 0 50-16,3-4 24 0,0-1 55 15,14-2 42-15,-4 0 39 0,0 0 1 16,-18-10 44-16,19 5 38 0,7 1 0 0,2 1-5 15</inkml:trace>
  <inkml:trace contextRef="#ctx0" brushRef="#br0" timeOffset="130730.73">9 10345 3285 0,'21'0'35'0,"12"24"27"0,-22-19-40 0,5 0 18 15,-2-2-9-15,0-1 11 0,1 3 8 0,8-3-22 16,-3-2-5-16,0 0 14 0,5 4-28 16,-5-8 19-16,-9 4-21 0,7 0 20 0,20-7-14 15,-19 4 11-15,-11 3 0 0,3 0-22 16,3 0 19-16,1 0-10 0,-1 0 5 0,-1 0-1 16,1 0-7-16,-2 0 14 0,2 0-5 15,-4 0 14-15,17 15-21 0,-27-15-12 0,13 0 9 16,-1 0-14-16,4 0 19 0,-2 0 7 15,1 0-20-15,20 5 32 0,-18-3-20 0,6-2 22 16,-15 0-32-16,3 0-3 0,3 0 1 16,1 0 16-16,1 0-8 0,11 10 22 0,-18-8-25 15,-2-2-3-15,2 3 8 0,0 2 8 0,0-2-26 16,0 1-7-16,0-2 15 0,-9-2 9 0,7 0-22 16,2 0 21-16,-1 0-1 0,13 8-8 15,-8-6-2-15,-2-1 0 0,3 0-4 0,0-1 16 16,-14 0-8-16,13 0 15 0,3 0-15 15,-1 0 7-15,1 0 16 0,-2 0-5 0,-1 0-20 16,0 0 6-16,-1 0 13 0,-1 0-18 0,0 0-11 16,-4 0 3-16,3 0 8 0,-4 0-14 15,1 0 21-15,-1 0 14 0,-6 0-9 0,10 0-9 16,0 0-22-16,-3 0 14 0,15 12-15 0,-12-12 15 16,-3 0 2-16,2 0-9 0,2 0 17 15,0 0 1-15,-2 0-1 0,2 0 4 0,1 0-1 16,3 0-13-16,-1 0 36 0,1 0-17 15,3 0-13-15,-4 0 20 0,4 0 0 0,-3 0 1 16,1 0-25-16,-4 0-21 0,5 0 22 0,-3 0-18 16,0 0 40-16,-1 0-17 0,-2 0-22 0,2 0 38 15,1 0-21-15,0 0-17 0,-1 0 22 16,1 0-13-16,-3 0-4 0,1 0 2 0,3 0 20 16,2 0 13-16,3 0-27 0,-3 0 21 0,1 0-12 15,-1 0-11-15,18-7 0 0,-20 5 23 16,-2 2-9-16,-4 0 5 0,1 0 9 0,-2 0-3 15,0 0-1-15,-8 0-20 0,6 0 3 0,4 0 11 16,-2 0-13-16,5 0 12 0,2 0-5 0,0 0-1 16,0 0 0-16,1 0 10 0,2 0-6 15,-5 0-2-15,5 0 14 0,-2 0-19 0,3 0 0 16,0 0 0-16,1 0-9 0,-2 0 24 0,1 0-17 16,-1 0 15-16,0 0-10 0,-3 0 4 0,-1 0-14 15,-1 0 20-15,-2 0-22 0,-1 0 3 16,-1 0-2-16,-1 0 22 0,1 0-20 0,-1 0 2 15,0 0 1-15,-1 0-1 0,8 0 1 16,15 9 18-16,-17-8-2 0,1-1 6 0,-3 0 1 16,8 3-2-16,-6-2-14 0,1-1-2 0,-1 0 3 15,7 1-2-15,2 1 0 0,-6-2-3 0,7 1 5 16,-12-1-1-16,7 0 26 0,5 0-5 16,2 0 5-16,1 0-20 0,2 0 8 0,-1 0-4 15,-1 0-1-15,1 0 4 0,-4 0-6 16,0 0-2-16,-1 0 13 0,-2 0-20 0,-2 0 15 15,-2 0-14-15,-4 0 7 0,0 0-18 0,-3 0 1 16,-1 0 2-16,-1 0 8 0,2 0-1 16,-2 0 0-16,5 0-1 0,2 0 7 0,19 6-8 15,-15-4-1-15,2 1-1 0,2-1 0 16,-13-2 28-16,6 0-3 0,2 0-3 0,2 0-1 16,18 10-3-16,-20-8-12 0,-1 1 11 0,-4-1-21 15,-2 0 1-15,1 1 1 0,-2-2 0 0,1 0-2 16,-2 0 10-16,8 3-3 0,1-1-2 0,1-1-6 15,-4 0 0-15,3 1 8 0,-3-3 0 16,6 2 4-16,-1 0-7 0,-1-1-2 0,1-1 3 16,-9 0 20-16,6 0-22 0,1 0 13 0,1 0-11 15,-2 0 6-15,-3 0-7 0,3 0-1 16,-2 0-20-16,-2 0 2 0,-2 0 24 0,-1 0 1 16,-2 0 16-16,-7 0-13 0,7 0-11 15,-7 0 4-15,7 0 11 0,-7 0-2 0,9 0 0 16,-9 0 0-16,7 0-2 0,-7 0-16 0,6 0 1 15,4 12-9-15,-5-11 2 0,-2 0 35 0,1 0-26 16,0 1 17-16,-1-2-13 0,1 3-3 0,0-3 4 16,-1 2 1-16,2 0 0 0,-2-1-4 15,-1 1-1-15,2 0 1 0,0 0-23 16,-2 0 2-16,1 0 23 0,-1 2 21 0,0-2-24 16,1 0 1-16,-2 2 1 0,2-1 24 0,0 1-1 15,-1 0-4-15,0 1-17 0,-2-1-1 16,2 1 1-16,0 0 0 0,4 10 0 0,-4-3-8 15,0 0 1-15,2-4 1 0,-4 1 1 0,1 0 1 16,2 7 6-16,-1-3-7 0,0-3 20 16,-1 0-17-16,0-1 20 0,0-1-7 0,0 0-18 15,0 0 10-15,-1-2 6 0,1 1-5 0,0 10-5 16,1-4 15-16,-2-2-15 0,2-1 1 16,0 6-1-16,0-3 1 0,1 1 0 0,1 1 1 15,-1-3 21-15,0-3-25 0,0-1 22 16,1 0-12-16,-2-1 8 0,0 0-19 0,0 0 15 15,0-1 1-15,4 9-23 0,-4-2 23 0,1-5 2 16,-1 1-23-16,1-2-5 0,-1 1 24 0,-1-4 4 16,0 3-3-16,0-2 0 0,0 1-3 15,0-1-4-15,0 1 4 0,-1-1 2 0,0 1-5 16,1 1-2-16,0-1-18 0,-1 0 30 0,1 0 8 16,-1 1-19-16,1-2 11 0,1 2-11 0,-1-2-2 15,0 0-8-15,0 2 14 0,0-1 1 16,0 1-2-16,-1 0 7 0,2-2-8 15,-2 2-19-15,1 0 27 0,0 0-12 0,0-2 19 16,0 3-22-16,0 9 6 0,0-4 3 0,0-2-14 16,-1-2 15-16,0 2 1 0,0-5 7 0,0 2-21 15,2 0 22-15,-2-1-12 0,1 1 7 0,-1-2-5 16,2 13-15-16,1-4 7 0,-1-1 6 16,-1-3-21-16,-1-2 36 0,0 0-18 0,0 0 4 15,1-2 3-15,-1 1 3 0,1-1 0 0,-1-2-15 16,1 3 12-16,-1-1-11 0,0 1 20 15,0-8-6-15,0 6 14 0,0 2-15 0,0-1 6 16,0 1 2-16,0-2-23 0,0 2 20 16,0 4-2-16,0 1-8 0,0 0 3 0,0-1 4 15,0-1 10-15,0-2-22 0,0-1 6 0,-10 18-4 16,9-14 9-16,0-1-3 0,-1-2 4 16,2-2-1-16,-1-2-12 0,1 2 3 0,0-1 4 15,-1-2-12-15,0 1-2 0,1 0 13 0,0 0 4 16,0 1-15-16,-1-1 9 0,1 0 1 15,-1-1 10-15,0 1-15 0,0 1 4 0,1-1-1 16,-4 10 14-16,3-5-6 0,0-1-11 16,0-1 2-16,-1 0 6 0,2-1 10 0,-2 0 1 15,2 1-4-15,-2-1-8 0,2 1 12 0,-3 7-18 16,1-1 7-16,2-3 1 0,-1-1-9 0,1 8 9 16,-1-5-4-16,1-1 10 0,0-1-5 15,0-2-15-15,0 1 3 0,0 0 6 0,0-10-1 16,0 12 14-16,0 2-14 0,0 1 8 0,0 2-10 15,0 0 3-15,0-1 1 0,0-1-10 16,0-2 17-16,-13 18-11 0,9-14 7 0,2 0-4 16,0 2 2-16,1-3-1 0,-2 4 1 0,1-1 6 15,-1 1-19-15,-1 2 16 0,2-1-8 16,-1 1-1-16,0-3-5 0,1 2 13 0,-1-3-9 16,1-1 4-16,2-3-7 0,-3-3 17 0,2-4-17 15,1 2 0-15,0-1 7 0,0-2-7 16,-1 2 11-16,0-2-9 0,1 0-4 0,0 0 9 15,-1 0-10-15,0 2 15 0,0 11-6 0,0-5-2 16,0 4 10-16,1 1 1 0,-2-2-8 16,0 0 6-16,0-3 0 0,1 4-4 0,0 0-14 15,-2 0 13-15,2-2-4 0,-2 1 1 16,2-5 1-16,0 0 6 0,-1-2-9 0,0 0 7 16,1-3-6-16,0 0 2 0,0 0 7 0,0 0-10 15,1-1 1-15,-1 0 13 0,0 1-12 0,0-2 5 16,0 3-3-16,-1 9-1 0,0-1 7 15,-2 2-6-15,2-2-4 0,1 1-3 0,0-2 6 16,0 3 4-16,1-4-3 0,0-5 5 0,0 4-7 16,0 3-3-16,0 0 12 0,0 2-15 15,0-3 9-15,0 0-3 0,0-2-12 0,0 3 15 16,0-2-5-16,0-1-4 0,0-2 16 0,0-1-4 16,0-1-7-16,0-1 4 0,0-1 1 0,0 0-1 15,0-1 2-15,0 1-5 0,0 0-8 16,0 7 17-16,0 1-9 0,0 2 9 15,-7 0-2-15,7 0-5 0,-11 17-10 0,3-17 12 16,8-1-8-16,0 4 0 0,-2-3 0 0,1 4 12 16,-3-6-8-16,3-3 5 0,-1-2-1 0,2-1-7 15,-1-2 0-15,1-1 9 0,0 1-11 16,0-7 8-16,0 0-3 0,0 6 2 0,0-6-5 16,0 8 2-16,0-3-4 0,0-5 2 15,0 9 5-15,0-9 3 0,0 8-3 0,0-1-3 16,0 0 2-16,0-7 10 0,0 8-3 0,0 0-2 15,0-1-12-15,0 0 13 0,0 5-4 0,0 1 4 16,0-1-8-16,0-2 5 0,7-2-1 16,-7 1 2-16,0-2 1 0,0 0 4 0,0-7-12 15,0 7 8-15,0-1 0 0,12 4-18 16,-12-5 4-16,0 0 10 0,1-3-6 0,-1 3 10 16,1-1-5-16,-1 2 6 0,1-2 1 0,-1-4 9 15,0 8-23-15,0 4 20 0,0 5-7 0,0-2 5 16,0-2-3-16,0 0-7 0,0-3 10 15,0 0-7-15,0-1 3 0,0-2-13 16,0 0 15-16,0-7-5 0,0 9-7 0,0-2 6 16,0-1 0-16,0 0 2 0,0-6 2 0,0 9-4 15,0-4 7-15,0-5-10 0,10 17 3 0,-10-12-3 16,1-1-1-16,-1 3-13 0,1-3 23 0,0 2-8 16,-1-1 6-16,0 2-12 0,0-2 5 15,1 2-1-15,-1-2-7 0,0 2 9 0,0-1-7 16,0-6 11-16,0 0-5 0,0 7-2 0,0 1 0 15,0-8 7-15,0 8-7 0,0-8-1 16,0 8 5-16,0-8-5 0,0 7 2 0,0 0 1 16,0-7 3-16,0 5-5 0,0-5-2 15,0 7 9-15,0-7-12 0,0 6 11 0,0-6-10 16,0 0 9-16,0 7-2 0,0-7 4 0,0 0 7 16,0 7 0-16,0-7-5 0,0 0-1 0,0 0-12 15,-6 6 11-15,6-6-1 0,0 0 1 16,-14 8-10-16,9-9 16 0,2 0-3 0,0 1-12 15,-1-2 12-15,-1 1-8 0,1-1 10 0,-1 0-6 16,-2 2 1-16,2-3-12 0,-2 1 12 0,1 1-18 16,0 0 13-16,-10-2 8 0,3 3-3 15,2-2-9-15,3 0 11 0,1 1-9 16,1-1-1-16,-3 2-1 0,2 0 6 0,-6-7-2 16,0 5 5-16,2 0-13 0,0 1-5 0,3-2 18 15,-1 3-4-15,1-2 6 0,0 2 1 0,2 0-13 16,-7-6 12-16,1 4-7 0,12 2-7 0,-8 0 9 15,1 0 0-15,-1 0-4 0,1 0 4 16,7 0 4-16,-9 0-4 0,1 0-5 0,2 0-9 16,6 0 11-16,-11 0-8 0,3 0 5 15,-7-9 6-15,9 8-7 0,-1 1 2 0,0-1 10 16,1-1-5-16,-2 1-1 0,2-1-1 0,-1 1 6 16,0 0-13-16,2-2 8 0,-3 3 2 0,-7-6-4 15,1 4 8-15,5 1-17 0,-1-2 14 16,0 3 0-16,2 0-4 0,-9-3 0 0,4 1 2 15,2 2-4-15,-1-1-4 0,2 1 7 16,0-1-1-16,-7-1-9 0,4 0 9 0,-1 0-11 16,4 2 18-16,0-2-5 0,0 0 0 0,-7 2-11 15,2-3 2-15,4 1 7 0,-2 0 6 0,-2-2-13 16,1 3 12-16,1 0-4 16,3 0 0-16,-1 0-4 0,1 1-6 0,1 0 9 15,0 0 0-15,0-2-7 0,0 2-6 0,-3 0 18 16,0 0-11-16,1 0 16 0,-5 0-9 0,2 0 2 15,-3 0 6-15,2 0-14 0,3 0 15 0,2 0-4 16,2 0 1-16,-1 0 2 0,3 0-4 16,6 0-11-16,-9 0 0 0,9 0-1 0,-7 0 14 15,-1 0-11-15,8 0 6 0,-8 0-1 16,1 0 3-16,7 0-7 0,-9-5 8 0,1 5-8 16,8 0 7-16,-8 0 3 0,0 0-11 0,8 0-2 15,-10 0 1-15,2 0 11 0,1 0-3 16,0 0-7-16,-2 0 1 0,2 0-1 0,0 0 0 0,-7 0 9 15,1 0 0-15,1 0-12 0,-1 0-4 16,1 0 12-16,3 0 2 0,-1 0-5 16,2 0 5-16,-1 0-10 0,-3 0 1 0,-3-7 7 15,1 7 8-15,4 0-11 0,-1 0-5 0,0 0 6 16,-3 0 10-16,-18-17-5 0,26 17 0 0,-6 0-9 16,-2 0 4-16,-2 0 2 0,-2 0-8 15,0 0 0-15,0 0 15 0,1 0-18 0,-2 0 13 16,2 0-9-16,1 0 2 0,5 0 5 0,-4 0-1 15,2 0-9-15,0 0 2 0,4 0 1 16,0 0 15-16,2 0-4 0,-6 8-1 0,9-6-5 16,-1-2 7-16,1 0-8 0,1 0-6 15,-1 0 0-15,-1 2 3 0,2-2 7 0,-2 1-10 16,0-1 6-16,1 0 2 0,-4 1 8 16,2-1-7-16,-1 3-7 0,-11-2 1 0,0 1-5 15,0 0 18-15,4 0-11 0,-5 2-2 16,0-3 10-16,-1 1-1 0,0-1-8 0,0-1 5 15,4 1-2-15,-2 1 1 0,4-2 2 0,4 0 6 16,-2 0-10-16,-1 0 7 0,1 0-10 0,3 0 13 16,-1 0-16-16,2 0 12 0,-1 0-13 15,-4 0-4-15,-1 0 16 0,1 0-6 0,4 0 5 16,-2 0 3-16,1 0 0 0,-3 0-12 0,-4 0 10 16,0 0 4-16,0 0-10 0,-1 0 6 0,0 0-6 15,0 0 9-15,-1 0-4 0,-2 0-2 16,-3 0-1-16,0 0-9 0,-21 9 2 0,23-7 6 15,3 1 2-15,-1-1-2 0,3-1-1 16,3 1-5-16,-4 0 3 0,2-2-5 0,-2 2 11 16,0-2-7-16,3 2 6 0,6-2 8 0,-5 0-11 15,-1 0 9-15,0 0-6 0,-2 0 8 0,-1 0-3 16,0 0-4-16,0 0-10 0,-3 0 9 16,-21-14-2-16,17 11-4 0,-2 1-3 0,4-3 12 15,-3 4-6-15,4-2 8 0,3 2-17 16,-3 1 12-16,4-2-4 0,8 2-5 0,-3 0 14 15,-5 0-3-15,5 0 4 0,-5 0-4 0,3 0-9 16,1 0 8-16,1 0 2 0,1 0 1 16,-1 0-8-16,0 0 5 0,1 0 1 0,-1 0-10 15,-1 0 4-15,-2-5 8 0,-2 5-15 0,3 0 1 16,1 0 9-16,-1 0-3 0,1 0-5 16,2 0 11-16,-1-7-9 0,-13 0 12 0,12 4-5 15,0 1 2-15,0 1-13 0,-1-2 3 0,-3 1-6 16,5-5 23-16,-6 4-7 0,4 2-16 15,-5-2 19-15,3 0 2 0,-2 2-12 0,3 0-4 16,7 1 10-16,-4 0-5 0,-3 0-5 0,1 0-1 16,-2 0 13-16,4 0 3 0,-1 0 0 15,3 0-13-15,-3 0 14 0,5 0-13 0</inkml:trace>
  <inkml:trace contextRef="#ctx0" brushRef="#br0" timeOffset="131535.87">25 12925 1449 0,'14'-27'-300'0,"2"-2"11"16,-5-7 21-16</inkml:trace>
  <inkml:trace contextRef="#ctx0" brushRef="#br0" timeOffset="134138.79">90 10382 478 0,'0'-14'165'16,"0"14"-45"-16,0 0-7 0,0 0 7 0,0 0-18 15,0 0 18-15,0 0-25 0,0 0-15 16,0 0 5-16,0 0-20 0,0 0-10 0,0 0 3 16,0 0-12-16,0 0 9 0,0 0-14 0,0 0-30 15,0 0 31-15,0 0-10 0,0 0-2 16,0 0-5-16,0 0-20 0,0 0 32 0,0-13-25 16,0 13 19-16,0 0-15 0,0 0-1 0,0 0 14 15,0 0-7-15,0 0 6 0,0 0 4 16,0 0-14-16,0 0 6 0,0 0 4 0,0 0-19 15,0 0 14-15,0 0-11 0,0 0-7 0,0 0 2 16,0 0 3-16,0 0 11 0,0 0 8 0,0 0-12 16,0 0-3-16,0 0 2 0,0 0 3 15,0 0-20-15,0 0 18 0,0 0-11 0,0 0 1 16,0 0 10-16,0 0 10 0,0 0-6 0,-12 24-5 16,8-19 10-16,2 2-10 0,0 3 2 15,0-2-7-15,0 3 20 0,-1-1-13 16,-1 1-4-16,2-3 26 0,-2 0-3 0,1 1 1 15,3 3-3-15,-7 0 11 0,7 0-5 0,0-2-3 16,0 2-21-16,-2-2 10 0,4 2-1 0,-4 0-10 16,2-12-4-16,0 11 6 0,0 0-10 15,0 1 6-15,0 0-9 0,0 1 6 0,0-1 4 16,0 1 1-16,0 0 3 0,0 0-8 16,12 13-7-16,-12-15 2 0,0 1 6 0,2 1 1 15,-2-7-10-15,0 4 0 0,0 0 5 0,0-1 6 16,0 1-5-16,0 0-7 0,0-1-10 0,0 2 23 15,0-3-3-15,0 1 11 0,0 3-18 0,0-2 7 16,0-1 13-16,0 1-11 0,0-1-6 16,0 1 3-16,0 2-11 0,0-1-6 0,0 1 25 15,-7 14-25-15,2-15 19 0,5 2 5 16,-4-3-13-16,1 0-1 0,3 4-11 0,0-5 16 16,-2-1-8-16,2 6 7 0,-2-10 9 0,2-4-10 15,0 7 14-15,0 0 0 0,0 0-24 0,0 0 7 16,0 0-10-16,0 2 20 0,0-1 6 15,0 0-8-15,0 0-5 0,0-1-2 0,0 1 13 16,0 0-19-16,0 0-11 0,0 0 20 0,0 0-6 16,0 0 11-16,0 1-7 0,0-1-2 15,0 1 4-15,0-2-3 0,0 1 13 0,0 1-10 16,7-1 1-16,-1 9-14 0,-3-9 14 16,-3-8-15-16,0 6 2 0,0 1 15 0,0 1-8 15,0 0-10-15,0-1-3 0,0 0 13 16,0 1-7-16,0 0 26 0,0-1-3 0,0 0-31 15,0-7 10-15,0 10 18 0,0-5-24 0,0 2 21 16,0-1 9-16,0 2-19 0,0 0 24 16,0 0-10-16,0-2-10 0,0 2-19 0,0-1 18 15,0-1-13-15,0 1 6 0,0 2 8 0,0-1-12 16,0 0 11-16,0 1-4 0,0-1-13 0,0 0 12 16,0 1 1-16,0 2-20 0,0-2 19 0,0 1-3 15,0 0 3-15,0 0 7 0,0-1-4 16,0 3-4-16,0-1 31 0,0-2-43 0,0 2 10 15,0-1-5-15,0-2 31 0,0 1-18 0,0 0 0 16,5 0 0-16,6 7-11 0,-11-9-3 16,2 0 28-16,-2-7-23 0,0 7 11 0,0 1-12 15,0-1-6-15,0 1 25 0,0 1-4 0,0-1-1 16,0 1 13-16,0 0-15 0,0-1-7 16,0 1-8-16,0 1 19 0,0 1-19 0,0 0 27 15,0-1-25-15,0 0 10 0,0-1-22 0,0 1 16 16,0 1-15-16,0 0 15 0,0-1 11 15,0-2-23-15,0 0 30 0,0 0-17 0,0 0 5 16,14 9-3-16,-12-9-14 0,0 2 4 0,-2-4 20 16,6 5-5-16,-6-11-19 0,0 10 2 15,0-3 25-15,0 3-12 0,0 1 12 0,0-1-28 16,0 2 22-16,0-2 4 0,0 5-15 0,0-4 18 16,0 0-15-16,0 1 8 0,0-2-11 15,0-1 16-15,0 3-6 0,0-2-6 0,0-2 9 16,0 1-17-16,0-9 4 0,0 9 1 15,0-1 15-15,0 1-6 0,0-2-4 0,0 0 10 16,0 1-22-16,0 0-5 0,0 0 16 16,0 0-8-16,0-1 2 0,0 3 22 0,0 1-4 15,0 0-7-15,0-1-6 0,-6 11-16 0,6-11 18 16,-2 2 6-16,2-2-3 0,-2-3-7 16,2-7 29-16,0 11-28 0,0-2 3 0,0 0 2 15,0-1-4-15,0 1 4 0,0 0-19 0,0-1 32 16,0 2-25-16,0 0 3 0,0-2 16 0,0 0 11 15,0 1-24-15,0 4-21 0,0-3 17 0,0 0-10 16,0 1 30-16,0-1-29 0,0 3 7 16,0 0 32-16,0 0-17 0,0-1-13 15,0 1 16-15,0 0-7 0,-14 10-8 0,12-11 19 16,2 0-13-16,-1-4-1 0,1-8-19 0,0 8-2 16,0 1 22-16,0 0 4 0,0-2-8 15,0 0 20-15,0 0-10 0,0 1-1 0,0 1-7 16,0-2 11-16,0 1-21 0,0-1 4 15,0 0 15-15,0 3-2 0,0 0-18 0,0 2 15 16,0 2-3-16,0-2 7 0,0-2 19 0,0 1-45 16,0 0 19-16,0-1-5 0,0 2 5 0,-8-2 22 15,8 1-42-15,0-6 16 0,0 3-13 16,0-1 24-16,0 2-23 0,0-4-2 0,0 3 20 16,0-1-21-16,0 0 40 0,0 0-35 0,0 2 32 15,0-1-4-15,0 1 3 0,0 1-24 16,0 0 5-16,0 2 35 0,0 3-46 0,0-5 9 15,0 6-5-15,0 0 30 0,0 2-2 0,0-1 6 16,0 0-27-16,0-2 0 0,0 2 0 16,0-2 8-16,0-1-16 0,0 2 14 0,0-2 5 15,0-1-2-15,0-1 0 0,0 0-33 0,-7-3 36 16,7-1 4-16,0-1-13 0,0 0 1 0,0-1-6 16,0 1 2-16,0 0-5 0,0 3 16 0,0-1 0 15,0 1-8-15,0 1-10 0,0 0 4 16,0-1 10-16,0 2-26 0,0 0 3 15,0 0 2-15,0-2-3 0,0 1 2 0,0-3 2 16,0-1 38-16,0 2-32 0,0-9 25 0,-7 6-1 16,7 1-3-16,0-7-28 0,0 7 0 0,0-1 1 15,0-6 18-15,0 9 11 0,0-1-22 16,0 0 7-16,0-3 0 0,0-5 37 0,0 9-2 16,0-1-5-16,0 2-11 0,0-1 18 15,0-1-22-15,0 2 6 0,0-3-14 0,0 3-2 16,0-2-4-16,0 1 0 0,0-1 25 15,0-8-2-15,0 9-3 0,0-2-10 0,0 1-1 16,0-1-2-16,0-7-12 0,0 7 0 0,0 0 0 16,0 0 12-16,0 0-1 0,0-1 9 15,0 5-3-15,0-3 0 0,0 0 14 0,-7-2-11 16,7 1-14-16,0-2-20 0,0-5 40 0,0 10 4 16,0-5-24-16,0-5 0 0,0 10-3 0,0-3 3 15,0 1-9-15,0-8 13 0,0 7-3 16,0-7-5-16,0 7 17 0,0-7-4 0,0 0-38 15,0 0 4-15,0 7 16 0,0-7 28 0,-13 7-19 16,13-7 12-16,0 2-16 0,0-1-1 16,0-1 2-16,-2 1-1 0,2-5 1 0,-2 3-1 15,2 2-38-15,0-3-17 0,0 1-23 16,-3-2-27-16,1-1-11 0,-1-1-21 0,1-1-20 16,-2 0-53-16,4 2 19 0,-3-6-208 0</inkml:trace>
  <inkml:trace contextRef="#ctx0" brushRef="#br0" timeOffset="134182.91">7 13541 502 0</inkml:trace>
  <inkml:trace contextRef="#ctx0" brushRef="#br0" timeOffset="135894.47">1003 10118 571 0,'0'0'177'15,"0"0"-6"-15,0 0-39 0,0 0-15 16,0 0 11-16,0 0-4 0,0 0 4 0,0 0 1 16,0 0-22-16,0 0-12 0,0 0-11 0,0 0-17 15,0 0 7-15,0 0-25 0,0 0 5 16,0 0 10-16,0 0-16 0,0 0-3 0,0 0-14 16,0 0 4-16,0 0-1 0,0 0-5 0,0 0 11 15,0 0-4-15,0 0-2 0,0 0 2 16,0 0-1-16,0 0-11 0,0 0-4 0,0 0 7 15,0 0-2-15,0 0-8 0,0 0 8 16,0 0-18-16,0 0 11 0,0 0-2 0,0 0 13 16,0 0-11-16,0 0 5 0,-7 21-4 0,5-17-1 15,0 0 6-15,2 0-7 0,0 1 0 16,-2 0 14-16,-3-1-12 0,5-4 17 0,0 7-12 16,0 0-16-16,0 0 23 0,0-7-9 0,0 8-4 15,0 0-1-15,0 0 3 0,0-1-15 0,0 0 12 16,0 0-3-16,0-1-1 0,0 2 17 15,0-8-3-15,0 13-24 0,0-3 20 0,0 0 0 16,0-3 7-16,-7 2-11 0,7 0 7 0,0-1-10 16,0 1 5-16,0-1 0 0,0 0 0 15,0-1-12-15,0 1 5 0,0-2-6 0,0 1-4 16,0-2 17-16,0-5-20 0,0 8 25 0,0-8-25 16,0 9 2-16,0-2 8 0,0-1 14 0,0 0-17 15,-7 2 7-15,7-1 7 0,0 0-17 0,0 1 24 16,0-1-10-16,0 0 13 0,0-7-15 15,0 7 14-15,0-7-17 0,-6 8 0 0,6-1 13 16,0-7-16-16,0 7-11 0,0-7 17 0,0 8-3 16,0-2-4-16,0-6-19 0,0 0 19 15,0 6-3-15,0-6 7 0,0 7 4 0,0-7-10 16,0 6-1-16,0-6-11 0,0 6 8 0,0-6-3 16,0 7 20-16,0-7-23 0,0 8 14 15,0-1-23-15,0-7 32 0,0 9 9 0,0-9-12 16,0 8-27-16,0-1 5 0,0-7-15 0,0 5 14 15,0-5 16-15,0 7-6 0,0-7-13 16,0 0 32-16,-6 0-25 0,6 0 6 0,0 0 12 0,-8 10-2 16,10-9-2-16,-2-1-1 0,2 1-1 15,-4-2-2-15,2-3 32 0,0 5 12 0,0 1-17 16,0-1 21-16,0-2-30 0,-2 1 17 16,2-2-20-16,0 4 13 0,0-5-21 0,0 3 21 15,-2 0-22-15,4-2-1 0,-4 1 0 0,2 2-4 16,0-1 11-16,0 0-15 0,-2 2 1 15,1-4-1-15,1 2 0 0,3 0-43 0,-3-2-41 16,0-2 16-16,-1 1-16 0,1 0-12 16,0 2-1-16,0-3-4 0,1 0-26 0,-3 0-7 15,-1 0-25-15,5 0-33 0,-4-1 16 0,2 2-255 16,0-1 10-16,2 4 41 0,-4-3 15 16,2 3 36-16,0 0 4 0,0 0 15 15,0 0 16-15</inkml:trace>
  <inkml:trace contextRef="#ctx0" brushRef="#br0" timeOffset="139256.41">1059 8399 487 0,'0'0'215'16,"0"0"-19"-16,0 0-46 0,0 0-3 0,0-13-23 15,0 13-15-15,0 0 11 0,0 0-29 16,0 0-19-16,0 0 8 0,0 0-20 16,0 0-1-16,0 0-5 0,0 0 9 0,0-13-14 15,0 13-12-15,0 0 9 0,0 0 8 0,0 0-8 16,25-24 10-16,-25 24-7 0,0-2-3 0,2 0-1 16,-2 1 2-16,2 1-3 0,-1 0 8 15,-6 0 8-15,7-2-7 0,-4 1-13 0,2-1-3 16,-4 1-2-16,6 3 19 0,0-3-11 0,-2-1-3 15,-2 2 15-15,4 0 0 0,-2 4 0 16,-2-5-6-16,2 1 4 0,0-1 5 0,2 1-12 16,-6 0 14-16,4 5-12 0,2-2-16 0,-4-5 4 15,4 2-18-15,0 0 20 0,-2-1-3 16,5 1 1-16,-4 0-19 0,0 0 11 0,1 1-22 16,-2-2 8-16,0 1-2 0,0 0 11 0,2 0 4 15,4 0-26-15,-5 3 12 0,2-3 4 16,1 0 14-16,0 0-2 0,1 2-19 0,-1-2 25 15,4-4-21-15,-5 6 3 0,5-2-1 0,-8 0 34 16,8 0-34-16,1 0 27 0,-1 0-4 16,2 0 12-16,-1 0-5 0,7 0-33 0,-1 0-12 15,-1 0-5-15,-1 0-6 0,3 0 6 0,2 0 12 16,2 0 13-16,-4 0-2 0,0 0 13 16,-1 0-3-16,2 0-2 0,-3 0-5 0,-1 0-42 0,-3 0 18 15,-1 0-9-15,1 0 1 0,17 14 1 16,-10-11 2-16,-3-1 0 0,-5 1-1 0,2-1-2 15,-1 0 6-15,-2 1 20 0,9-1 2 16,-5 2-1-16,2 2-2 0,1-1-16 0,-2-3 12 16,-2-1 4-16,-1 1-3 0,-1 0 2 0,9 1-1 15,-1 0-10-15,-3-2 1 0,-4-1-2 0,0 3 1 16,2-3 12-16,5 2-2 0,0 3-13 16,-4-3-11-16,0 0 13 0,-2 1-3 0,6 0 0 15,-2-1-18-15,-3 1 10 0,5 0 8 16,0 1 7-16,0-3-11 0,1 2 1 0,-1 0 0 15,0 2-19-15,2 0 2 0,-1-5 38 16,1 4 10-16,1-3-15 0,-1 3-2 0,2-1 0 16,0-1 8-16,-3-1-6 0,4 3-2 0,0-2 2 15,-2 1-2-15,0-3 0 0,-1 5-1 16,0-3 6-16,-2 1 0 0,-1 0-3 0,-9-3-11 16,2 0 1-16,2 0-4 0,-2 0 28 15,17 8-3-15,-12-5-2 0,2 0-20 0,-2 1 1 0,-1-2 0 16,1-1 1-16,-3-1 1 0,0 1 3 15,9 0 6-15,0 2-7 0,-1-1-18 16,0-1 5-16,1 1 13 0,-2 0-12 0,2 0-5 16,-2-1 11-16,-4 1 11 0,2 0-20 0,-2 0 23 15,-1-1-21-15,-2 0 4 0,-1 0 20 16,-2 1-2-16,-1-2-1 0,2 2-13 0,8 1 8 16,-3-3-14-16,-1 0 1 0,-1 0 0 15,6 3-3-15,-2-3 17 0,-3 1-21 0,0 0 1 16,5 2 3-16,1-3 8 0,1 0 2 0,-1 0 10 15,3 0-29-15,-3 2 11 0,-9-2-6 16,5 0-1-16,4 0 5 0,0 0 19 0,-1 0-8 0,2 0-5 16,-1 0-9-16,-2 0 4 0,-3 0-1 15,-2 0 12-15,-2 0 1 0,0 0 0 0,0 0 0 16,-3 0-2-16,0 0 1 0,1 0-1 16,0 0-1-16,-2 0-6 0,1 0-1 0,2 0 0 15,3 0 0-15,3 0 3 0,1-7 16 16,19-1-23-16,-16 6 9 0,-2 1-14 0,4 0 10 15,-1-1 6-15,0 1-8 0,1-1 2 0,-2 2-1 16,1 0 1-16,-1-2 19 0,-1 1-23 0,-3-1 1 16,-3 2 0-16,-2-2 2 0,-3 2 7 15,-7 0-6-15,0 0 0 0,9 0-9 0,-2 0 1 16,-7 0 14-16,9 0-6 0,-2 0 8 16,-7 0-7-16,8 0 7 0,-2 0-1 15,-6 0 0-15,9 0-3 0,-2 0 6 0,0 0-2 16,0 0-32-16,1 0 13 0,-2 0 2 0,-6 0 10 15,9 0-1-15,-2 0 1 0,0 0 10 0,-7 0-1 16,9 0-1-16,-2 0-2 0,-1 0 2 16,2 0-1-16,-8 0-1 0,8 0 0 15,0 0-6-15,-2 0 8 0,2 0-4 0,-2 0-2 16,1 0 2-16,-1 0 0 0,1 0 3 0,6 0-1 16,1 0-3-16,0 0-5 0,-2 0 0 0,14-8 11 15,-15 7-11-15,8 0 19 0,-2-2-17 16,-1 3 3-16,-2 0-6 0,-4 0-1 0,-1 0 2 15,-3 0-1-15,1 0 11 0,-7 0-17 0,0 0 7 16,6 0 2-16,-6 0 13 0,7 0-2 0,-7 0 9 16,7 0 4-16,-7 0-8 0,0 0-28 15,8 0 28-15,-8 0-6 0,0 0 12 0,6 0-6 16,-6 0-29-16,0 0 30 0,0 0 7 0,0 0 4 16,7 0-23-16,-7 0 6 0,0 0 8 15,0 0-35-15,0 0 14 0,8-3-11 0,-9 3 3 16,-2 0-8-16,2 3 0 0,-1-3-6 15,0 0-32-15,0 0-1 0,0 2 5 0,1-1-10 16,-2-1-16-16,1 0-9 0,0 1-15 0,-2-1-31 16,1 0-22-16,0 0-19 0,0-1 15 0,0 0-271 15,-1-1 3-15,1 2 33 0,-1-3 21 16,4 3 39-16,-9-4 35 0,4 2 15 0,1 0-37 16,-1-1 55-16</inkml:trace>
  <inkml:trace contextRef="#ctx0" brushRef="#br0" timeOffset="139850.99">3722 8276 295 0,'-2'-1'310'0,"-1"0"-51"16,2 1-31-16,-1-2-5 0,1 2-18 0,0 0-20 15,1 2 9-15,-1-1-29 0,0 0 14 16,1 1-15-16,1 0-12 0,-2 1 9 0,3 0-28 15,0 0 15-15,1 1-15 0,0-1 38 16,6 8-33-16,-2-3 0 0,2 3-16 0,3 0 4 16,-1-1-31-16,-1 0 21 0,3 0-17 15,-1 1-7-15,0 1-5 0,1-2-16 0,2 0-2 0,-3-3-16 16,1 1 3-16,0 0-3 0,-3 0 0 16,-1-1 0-16,4 1-25 0,-4-3 7 0,-4-1-9 15,2 1-1-15,-3-3-12 0,-1 2 5 0,0-1 7 16,0 0-12-16,-3 0 6 0,2-1-8 15,-1 4 9-15,-1-2-5 0,0-4-10 0,0 0 17 16,0 7 6-16,0 3-11 0,-21 11 6 16,8-9-12-16,-4 1 8 0,1-1 5 0,-3 1-15 15,0-3 10-15,-2 1-2 0,-1 0-8 0,0 0-3 16,-1 0 13-16,-1 0-7 0,1 0 3 16,2 0-12-16,1-2 0 0,0 0 5 0,3 1-15 15,0-2 1-15,3 0-32 0,0-2-14 0,5-1-11 16,2 0 7-16,1-1-46 0,3-1-23 15,0-2-30-15,3-1-39 0,0 0-57 0,-2-1 23 16,3 0-248-16,2 1 21 0,2-2 34 0,2-1 34 16,11-1 22-16,4-1 16 0,3 1 25 0,1 0 27 15,3-1 12-15</inkml:trace>
  <inkml:trace contextRef="#ctx0" brushRef="#br0" timeOffset="141555.53">4411 8326 651 0,'0'0'250'0,"0"0"-9"0,0-14-2 0,13 14-15 16,-13 0-22-16,0 0-15 0,0 0-23 0,0 0-12 16,0 0-7-16,0-13-16 0,21 0 4 0,-20 13-24 15,-1 0-19-15,0-3-3 0,0 6-19 16,0 0 53-16,0 1-23 0,0 0-10 16,-1 2-9-16,-1 11 21 0,2-8-10 0,-8 18 35 15,3-7-5-15,1 1-12 0,-2-1 2 0,0 2-8 16,1 0-23-16,0-4 7 0,1 2 3 15,-1-3-7-15,1-2-22 0,-2-1-1 0,2 1-3 16,2-3-11-16,0-4-3 0,0-2-8 0,0 0 10 16,2-3-16-16,-1 1-2 0,0-2-16 0,0 0-2 15,1 1-10-15,-1-1-27 0,0-1 4 16,1 0-79-16,0-1-19 0,0 1-22 0,0-1-33 16,0 0-15-16,0 0-46 0,0 0 23 0,-2-10-204 15,1 7 34-15,-2 0 29 0,0 0-28 0,1 0-3 16,-3 0 57-16,2 1 17 0,-1-2 2 15,0 1 25-15</inkml:trace>
  <inkml:trace contextRef="#ctx0" brushRef="#br0" timeOffset="141954.59">4258 8439 754 0,'-3'-3'288'0,"1"2"-30"0,0-2-23 0,1 0 9 16,0 2-54-16,-1-1 10 0,1 0 11 0,-2 2-32 15,3-2-22-15,-1 1-8 0,-1-3-38 16,2 4 37-16,0-2-17 0,-1 1-14 16,0 0-12-16,1 0 27 0,2 1-4 0,-1 0 7 15,2 0 5-15,0 0-12 0,3 1-16 0,1-1 3 16,12 1-6-16,-8-1-5 0,7 0-22 15,4 0-7-15,28 8 0 0,-21-6-14 0,0-2-2 16,3 3-7-16,-1-3-17 0,-2 1 8 16,0 0-9-16,-3 1-6 0,-1-1 3 0,-2-1-8 15,-4 1-17-15,-12-1 0 0,3 0-27 16,0 0-4-16,-2 0-7 0,1 0-16 0,-9 0 2 16,9 0 4-16,-3 0-73 0,-6 0 22 0,0 0-42 15,0 0-12-15,12 3-15 0,-13 0-35 0,-2-3-46 16,0-3 22-16,0 3-258 0,-2 0 28 15,0 0 42-15,0 0 23 0,-11-4 24 0,9 4 46 16,-3 0 1-16,-20-8 17 0,11 6-26 16</inkml:trace>
  <inkml:trace contextRef="#ctx0" brushRef="#br0" timeOffset="142606.31">4039 8270 365 0,'1'-2'248'15,"0"-2"-29"-15,0 2-11 0,-1 0-14 0,0-1-11 16,1 0-11-16,0 2 3 0,1 0-24 15,-2-1-14-15,0-1 7 0,0 1-29 0,0 2-8 16,1-2-4-16,-1 1-7 0,-1 1-14 16,-1 1 21-16,1-1-37 0,-1 2 9 0,0 0 4 15,0 1-1-15,0 1-12 0,-4 11-7 0,2-4 12 16,-2 5 13-16,1 0-17 0,0 4 37 0,-1-1-11 16,2 3-10-16,1 0-16 0,-4 0-7 15,5 2 35-15,-3-2-14 0,0 0-27 0,-1 1-2 16,2 2 26-16,-4-3-40 0,3-1 27 15,-1 1-18-15,0 0 0 0,1-4 5 0,0 4 2 16,-1-4-23-16,1-1 4 0,1-1-22 0,2-2 15 16,-4 2-13-16,3-1 2 0,0-3-8 15,-1-2 11-15,3-3-10 0,0 2 9 0,-1-4-9 16,1 1 7-16,0-1-10 0,0-1 17 0,0 0-17 16,0-1-23-16,1 2 7 0,0-3 9 15,0-2 0-15,0 0-38 0,0 0-26 0,0 0 5 16,0 7-11-16,0-7-31 0,0 0-17 15,0 0-18-15,-3 8-21 0,2-9-2 0,1-2-21 16,0 0 17-16,0 0-150 0,0-2-102 0,0 3 2 16,0-3 32-16,1-1 8 0,0 2 73 0,0-2 18 15,0 0-26-15,-1 6 35 0</inkml:trace>
  <inkml:trace contextRef="#ctx0" brushRef="#br0" timeOffset="144189.54">4042 8190 380 0,'1'-2'300'0,"1"-1"-45"0,0 0-8 15,0 2-48-15,-1-1-14 0,0 0-10 16,2-1 3-16,-1 2-30 0,0 0-4 0,-1-1-14 16,0 2-7-16,2-2 1 0,-1 1-18 15,1-1-18-15,1 2 10 0,0 0-5 0,0 0-1 16,3-2-6-16,-3 2-12 0,2-1 13 0,13-2-3 15,-12 3-11-15,4 0 3 0,3 0 8 0,2 0-31 16,3 0 16-16,20-11-9 0,-18 9-5 16,-2 2-5-16,5-1 23 0,-2-1-7 0,3-1-34 15,-13 3-2-15,7 0 26 0,4 0-2 16,1 0-21-16,5 0-4 0,31 11-6 0,-30-11 14 16,1 3-8-16,0 2-1 0,1-1-6 0,-1-2 22 15,0 5-23-15,2-2 18 0,-3 0-5 16,0 0 2-16,0-2-8 0,-2 4 7 15,2-3-4-15,3-1-27 0,-3 3 34 0,-3-2-13 16,0 0-5-16,1 1 7 0,-6-2-9 0,3-1-9 16,-5 1-10-16,0-2 8 0,-3 2 5 0,-3-3-2 15,-3 1 5-15,0 1-11 0,-4-2 8 16,0 1-11-16,-2 0 13 0,-1-1-7 0,-4 0 3 16,0 0-8-16,0 0-1 0,9 0-1 0,-9 0-7 15,6 0 16-15,-6 0-21 0,6 0 18 0,-6 0 8 16,7 0-3-16,-7 0-1 0,0 0-13 15,8 0 3-15,-8 0-7 0,6 0 15 0,-6 0-9 16,0 0 6-16,7 0-5 0,-7 0 3 0,0 0-11 16,0 0 8-16,0 0-2 0,7 0-6 15,-7 0-3-15,0 0 14 0,0 0-8 0,0 0 2 16,0 0 1-16,0 0 4 0,0 0-19 0,0 0 20 16,11 6 1-16,-11-4-10 0,0 0 7 15,0 1-22-15,0 1 29 0,0-1-4 0,-1-1-6 16,0 4 6-16,1-2 2 0,0 1-14 15,-1 1 14-15,1-6-13 0,0 7 10 0,0 1-21 16,0 6 18-16,0 1 10 0,-9 19-5 0,7-14 10 16,0-2-13-16,1 1 6 0,0 2-4 15,0-2-15-15,-1 3 22 0,0-1 9 0,0 0-16 16,1 0 13-16,1-1 1 0,-2 3-8 0,0-3 7 16,2-1 2-16,0-9-11 0,0 5 2 15,0 2 2-15,0 1-6 0,0-1 1 0,-14 19 5 16,10-18 1-16,-2-4-11 0,3 1 13 0,0-1-5 15,0-4-9-15,1-3 5 0,0 0-11 0,1-2 0 16,-1 0 8-16,1 1 9 0,0-1-1 16,0-2-5-16,0 2-10 0,0-1 8 0,0 1 11 15,0-1-11-15,0 0 5 0,0 1-1 0,1-3-5 16,-2 0-16-16,2-2 27 0,0 0-2 16,0 0-12-16,0 0-6 0,0 0 2 0,0 7 17 15,0-7-18-15,0 0 11 0,0 0-15 16,0 6 14-16,0-6 0 0,0 0-6 0,0 0-6 15,0 0 12-15,-9 12-13 0,9-12 14 16,-2 1-15-16,0-1 12 0,0 2-2 0,-2-1 0 16,0-1 5-16,0 1 1 0,-1-1-3 0,0 0-13 15,-3 2 10-15,8-2-1 0,-24 3 4 0,8-1-13 16,-2-2 12-16,-2 3-4 0,0 0 3 16,11-3-3-16,-7 0-4 0,-1 0 13 0,0 0-4 15,-1 0-16-15,2 0 3 0,2 0 20 0,-3 0-21 16,0 0 1-16,0 0 14 0,0 0-11 15,0 0-1-15,3 0 18 0,-3 0-9 0,-1 0-1 16,-1 0-7-16,-1 0 11 0,-2 0-10 0,2 0 11 16,-4 0-3-16,1 0 5 0,-22-3-12 15,22 0 19-15,1 3-9 0,13 0-4 0,-6 0-10 16,-1 0 8-16,-1 0 3 0,3 0-11 16,0 0-2-16,4 0 14 0,1 0-6 0,0 0 2 15,2 0 13-15,7 0-15 0,-10 0-11 0,2 0 19 16,-2 0-9-16,-3 0-7 0,-4 0 9 15,-1 0 16-15,-1 0-13 0,-1 0 2 0,1 0 7 16,-1 0-13-16,-1 0-4 0,1 0 5 0,-2 0-2 16,0 0 6-16,3 0-2 0,-1 0 12 0,4 0-16 15,2 0-1-15,2 0-1 0,1 0-4 16,4 0 25-16,-1 0 1 0,8 0-19 0,-9 0 7 16,1 0-7-16,8 0-5 0,-7 0 10 15,-1 0-5-15,8 0 8 0,-10 0-8 0,3 0 4 16,1 0 0-16,-1 0 8 0,0-5-20 15,-1 5 16-15,-13-13-4 0,7 12 10 0,4-1-19 16,1 1 11-16,0 0-5 0,1 0-3 16,2 0 12-16,-1 0-8 0,1 1 4 0,1-3-1 15,0 3 1-15,-1-2 2 0,1 2-1 0,-2-1-10 16,2 0 7-16,-1 0 0 0,0-1 2 0,1 1-7 16,0 1-2-16,-2-1 5 0,2 0-9 15,0 0 5-15,1 0 12 0,-1 1-6 0,2 0 13 16,-2-2-10-16,2 2-10 0,-1 0-1 15,1-1 6-15,1 1-1 0,0-2 0 0,0 2-7 16,-1-1 7-16,2 1 2 0,-2 0-4 0,2-1 6 16,0 1-1-16,-2 0-1 0,3 0 4 15,-2-2-13-15,2 2 10 0,0 0-18 0,0 0-6 16,0 0-44-16,-1-3 5 0,2 2-44 0,-1 0-27 16,2 1-31-16,1-5-19 0,-3 3-44 0,2-2-12 15,0 0 21-15,0-1-254 0,6-7 32 0,-3 1 38 16,2-3-14-16,1 0 41 0,0-1 61 15,1-5 1-15,3 2 16 0,1-6 21 0</inkml:trace>
  <inkml:trace contextRef="#ctx0" brushRef="#br0" timeOffset="145692.53">3964 6895 543 0,'0'0'224'0,"0"0"-43"15,0 0-10-15,0 0-21 0,0 0-32 0,0 0 15 16,0 0-30-16,0 0 2 0,0 0-34 16,0 0 2-16,0 0 6 0,0 0-17 0,0 0-3 15,0 0-2-15,0 0 0 0,0 0 5 16,0 0-3-16,0 0-10 0,0 0-7 0,-17 2 3 16,17 1 3-16,0 3-4 0,-1-3-2 15,1 2 8-15,1 0-2 0,0 0-6 0,-1-5 5 16,0 0-4-16,0 7 10 0,0 0-14 0,0-2-1 15,0 2-1-15,0 5 17 0,8 11-2 0,-5-14-9 16,6 6-11-16,-2 0 20 0,-4 1-22 16,2-4 14-16,-3 0-9 0,3 4 2 0,1-3-14 15,1 0 7-15,-3-4 2 0,1 5-4 16,2-2-4-16,1 1 5 0,-4-1-1 0,2 3-12 16,-3-1 15-16,0 2 11 0,2 2-12 0,-2 0 1 15,4-2 7-15,-5-4-13 0,5 4-7 16,-3 1 1-16,1-1 25 0,1 2-5 0,0-3-18 15,-1 2 5-15,1 1-17 0,0-4 9 0,-3 3 3 16,4 1-1-16,-1-1 10 0,0-1-2 16,0 2-4-16,-3-3 22 0,6 2-7 0,-4-1-2 15,-1 1-4-15,1-2-27 0,-1 2 10 0,-1-1-1 16,1 0 6-16,1 2-1 0,-2-3-2 0,1 2 20 16,1 1-11-16,0-3-2 0,-1 1 17 0,0 1-17 15,-1-5-4-15,2 5 5 0,1-2-2 16,-3 0-4-16,1-4 9 0,1 6-14 0,-3-5 10 15,-2-2-1-15,6 5-18 0,-1-6 7 16,-3 3 14-16,0-3-4 0,-1-1-9 0,0-1 7 16,1 1 0-16,-1-1 8 0,3 8-6 0,-1 1-14 15,-1-4 7-15,0-2-1 0,0-2-7 0,0 1-3 16,2 0 20-16,-3-2-11 0,0 1-5 16,0-1-9-16,1 0 6 0,-2 0-10 0,5 8 8 15,-3-5 2-15,0 1-6 0,0-2-12 16,-1-2 17-16,1 0 3 0,-1-1-4 0,0-3 11 15,-1 4-8-15,1-2-14 0,0 1-5 0,0-2-2 16,0 1 28-16,1 0-20 0,0 0 15 16,-1 0-2-16,0 0 5 0,1 1-15 0,-2 0 19 15,2-1-3-15,-1-1-6 0,0 1-11 0,1-1-4 16,-1 0 6-16,0 0-12 0,0 1 25 0,0-2-7 16,0 2-3-16,-1-3 6 0,0 1 3 15,1 1 0-15,0-1-5 0,-1-1-12 0,1 1 11 16,-1-1 9-16,0 1-17 0,0-1 18 15,1-2 1-15,-1 2-1 0,1 1-9 0,0-3 13 16,-1 1-17-16,1 1 9 0,-1-1-8 0,0-1 12 16,0 1-16-16,0-1 13 0,0 0-9 15,0 0-10-15,-1 2 4 0,1-4 4 0,0 0-4 16,0 0-4-16,-1 1-23 0,0-2-30 16,1 1 6-16,0 0-49 0,0-1-33 0,-1 0-38 15,0 0-24-15,-1-1-40 0,0-1 23 0,0 1-275 16,0-1 17-16,-1 2 39 0,-1-3 59 0,0 3 10 15,-3-10 22-15,-1 1 18 0,2 3 59 16,1-1-36-16</inkml:trace>
  <inkml:trace contextRef="#ctx0" brushRef="#br0" timeOffset="146836.57">4047 7828 561 0,'-1'-1'260'0,"0"-2"-17"0,0 3-47 16,-1 0-3-16,2-3 0 0,0 3-16 0,1-1-13 16,0 0-16-16,-3 1-5 0,2 0-21 15,0 0-7-15,-1 0-3 0,3 0-4 0,-2 0-10 16,-1 1 14-16,1 0-22 0,1 2 17 16,0-3 25-16,0 3-43 0,0 1 19 0,1-3-12 15,0 3 17-15,0 0-10 0,2 2-20 0,4 5 20 16,0-3-3-16,0 6 4 0,2-1-17 15,0-1-5-15,0-1-3 0,2 2 2 0,-3-1-11 16,-1-2-5-16,2 1 2 0,1 5-6 0,-3-3-4 16,0 0 1-16,1 2-11 0,-1-1 4 0,-1 1-18 15,1-1 6-15,0-2-5 0,-3-2 1 16,-1 0-18-16,-1-3 20 0,1 0-14 0,0 0-10 16,-2-2 5-16,0-2 3 0,0 1 0 15,0 0-5-15,0-1 4 0,-1 2-8 0,1-4 2 16,-1 3-1-16,0-2-6 0,1 1 9 0,0-2-6 15,-2 1 6-15,2 0 0 0,-1-1-1 16,-1 1-3-16,1 1 5 0,0-3-15 0,-1 1 9 16,1 0 2-16,-1 0 7 0,1 0-10 0,-1 1 6 15,0-2 4-15,0 0-4 0,0 0 0 16,0 0-2-16,0 0 2 0,0 0-15 0,2-3 11 16,-4 2-3-16,2-2-12 0,1-1 13 0,-1 1-12 15,0-2 9-15,0-1-9 0,1-1 7 0,1 0-2 16,-2 0 4-16,0-5-11 0,0-2 6 15,17-23-12-15,-11 18 7 0,2 2-11 0,-1-1 1 16,1-2-8-16,0 2 7 0,2-1-7 16,-1 2 12-16,0 0-3 0,-2 1 4 0,0 3 0 15,-1 1 3-15,-3 4-7 0,1-1 9 0,-1 4-18 16,-1 0 2-16,-2 1 6 0,1 1 8 16,0 0-4-16,-1 1 6 0,1 0 3 0,0 0 0 15,0-1-1-15,1 0-14 0,-2 2 13 0,1-2 2 16,0 3-12-16,0-3 12 0,-1 0-4 0,1 2-2 15,0-2 2-15,-1 0 13 0,1 1-19 16,0-1 3-16,0 0 2 0,0 2 3 16,0-4 6-16,0 4 1 0,-1 0-11 0,1-4 2 15,0 4-8-15,0 0 16 0,0-2-7 0,0 2 7 16,0-1-9-16,0 0 15 0,-1 0-13 16,2 0 7-16,-2 2 4 0,1-1-2 0,0-1-7 15,0 1 5-15,0 0-7 0,0 0 7 16,-1-1-10-16,2 2 6 0,-2-3 3 0,1 2-6 0,0 0-3 15,-1 0 6-15,2 0 8 0,-1 0-6 16,-1 0-5-16,1 1-2 0,-1-3 5 0,0 3 1 16,1 0 5-16,-1 0-4 0,0 0-7 15,0 0 3-15,0 0-11 0,0 0 9 0,0 0 2 16,0 0 3-16,0 0 6 0,0 0-6 0,0 0 13 16,0 0-16-16,0 0 7 0,0 0-1 15,0 0 1-15,0 0-5 0,0 0 1 0,0 0-6 16,0 0 9-16,0 0-5 0,0 0-5 0,0 0 12 15,8-11-4-15,-8 10 4 0,1 1 3 16,0-1-13-16,-1-2 12 0,1 2-8 0,-1 1-7 16,1 0 7-16,-1-1-12 0,0 1 12 0,0 0 1 15,1-2-8-15,-1 2 2 0,0 0-3 16,0 0-1-16,0 0 18 0,0 0-19 0,0 0-1 16,0 0-25-16,0 0-4 0,1-1-2 0,-1 1-26 15,0 0 5-15,0 0-47 0,-1 0-42 0,1 0-25 16,-1 0-34-16,0 0-4 0,0 0 19 15,-2 1-282-15,0 1-9 0,-1-1 52 0,-1 0 20 16,0 3 51-16,-6 3-1 0,3-5 55 0,0 4 29 16,3-4-22-16</inkml:trace>
  <inkml:trace contextRef="#ctx0" brushRef="#br0" timeOffset="150680.81">4839 8907 484 0,'0'0'161'0,"0"0"7"15,0 0-33-15,0 0-16 0,0 0-9 16,0 0-19-16,0 0 8 0,0 0-25 0,0 0 4 16,0 0-13-16,0 0-13 0,0 0-13 15,0 0-3-15,0 0 9 0,0 0 7 0,0 0-12 16,0 0-2-16,0-13 16 0,0 13-7 0,0 0-3 15,0 0 4-15,0 0 7 0,0 0-3 16,0 0-19-16,0 0 5 0,0 0 6 0,0 0-12 16,0 0-24-16,0 0 15 0,0 0 18 15,0 0-23-15,0 0-2 0,0 0 7 0,0 0 3 16,0 0 5-16,0 0-6 0,0 0-1 16,0 0 17-16,0 0-6 0,0 0-16 0,0 0 7 15,0 0 0-15,0 0-6 0,0 0 8 0,0 0-11 16,0 0 7-16,0 0 7 0,0 0 2 15,0 0-3-15,0 0-17 0,0 0 1 0,0 0 1 16,0 0 8-16,0 0-10 0,0 0 14 0,0 0-6 16,0 0-8-16,0 0 3 0,0 0 11 0,0 0 0 15,0 0-16-15,0 0 9 0,0 0 6 0,0 0-13 16,0 0 11-16,0 0 6 0,0 0 13 16,0 0-21-16,0 0 10 0,14 26 3 0,-14-21-15 15,0-3 19-15,1 1-21 0,0 0-2 16,-1 1 7-16,0 1 3 0,2-3 18 0,-2-2-24 15,0 0 12-15,0 8-15 0,7 5 31 16,-6-8-9-16,1 1-9 0,0-1-14 0,0 1 25 0,7 9-17 16,-4-2 27-16,2-1-19 0,0 2-16 15,0-2 17-15,2 3-16 0,-3-1-7 0,1-2 21 16,2 3-15-16,-5-1 26 0,4 0-7 16,-1 0-7-16,-1-3-2 0,1 4-3 0,1-3-2 15,-3 0 13-15,1-2 1 0,-1 3 4 0,1-2-13 16,-1 3-1-16,-1-4-3 0,2 2-2 0,-1-2-2 15,1-1 3-15,0 3 1 0,0 0 7 0,1 1-13 16,2 0-10-16,-1 0-5 0,1-1 8 16,-1 0 1-16,2 2-12 0,-1-1 24 15,0 0-8-15,-2-2-3 0,2 4 6 0,-4-6-13 16,-1-1-4-16,3 8 6 0,-2-7-18 0,0 0 18 16,1 7 6-16,-1-3-6 0,1-1 12 15,-1 2 5-15,0 2-26 0,3 2 12 0,-2-2 7 16,0-2 4-16,1 0-19 0,-1-2 24 15,1 5-16-15,0-3 4 0,0 1-18 0,-1-3 12 16,1 2 16-16,0-1-14 0,-1-4 12 0,-1 5-13 16,0 0 7-16,2-1-9 0,0-1 10 15,-2-2 4-15,0-2 8 0,-2-1-17 0,6 5 9 16,-4-3-3-16,-2 1-10 0,1-3 4 16,0-1 8-16,-1 0-11 0,-1 0 0 0,0 0-10 15,0-1 16-15,2 0-5 0,2 8 0 0,-3-3-18 16,1-1 14-16,-2-2 0 0,0-3 3 0,0 3 1 15,0-1-2-15,1-1-8 0,-3 2 9 16,2-2-2-16,1-1 9 0,-1 1-17 16,-1-1 4-16,1 3 8 0,2-2-7 0,-2-1 8 15,-1 1-21-15,1 1 12 0,0-2 10 0,1 1-23 16,-1 1 19-16,0-1-10 0,0 2 11 0,0-2-3 16,1 1 5-16,2 10-19 0,-1-6 15 15,-2 1-4-15,2 3-15 0,-1-4 21 0,-1-2 4 16,1 1-7-16,-1-3-11 0,-1-1-2 15,2 3 12-15,0-4-13 0,-2 1 9 0,1-1-5 16,0 1 10-16,-1 0-20 0,1 0 13 0,-1 0 13 16,1 2-16-16,0-2 4 0,-1 1-5 15,1-1 10-15,-1 1 8 0,0-1-7 0,1 0-5 16,-2 0 12-16,2 1-29 0,-1-1 14 16,1-2 10-16,-1 4-22 0,0-4 27 0,1 1-17 15,-1 0 3-15,1-1-2 0,-2 2 10 0,2-2-5 16,-1 2-1-16,0-3-6 0,0 3 3 15,0-3-5-15,0 2 2 0,0 0 9 0,0-2-4 16,0 1 0-16,-1 0 0 0,1-2 0 16,-1 2 8-16,1-1-7 0,-1 0-2 0,0-1 3 15,1 1 4-15,0 0-7 0,0-2-6 0,-1 3 10 16,0-3 5-16,0 0-6 0,1 2 2 0,-1 0-1 16,0-1-12-16,1 1 5 0,-1 1 21 0,1-3-11 15,-1 2-11-15,0-1 3 0,1 0 11 16,0-1-12-16,-1 3-4 0,1-3-2 0,-1 1 15 15,0 0-6-15,0 0 18 0,2 0-24 16,-2-1 3-16,0 0-3 0,0 0 2 0,0 0 1 16,0 0-6-16,0 0 7 0,0 0 11 0,0 0-9 15,0 0 9-15,0 5-6 0,1-5 11 16,-1 1-7-16,0 0-3 0,0-1 2 0,1-1 3 16,-1 1-16-16,0-1 20 0,0 2-8 0,0-1-11 15,0 0 8-15,0 0 2 0,0-1 7 16,0 1-22-16,0 0 20 0,0 0-16 0,0 0 15 15,0 0-9-15,0-1 1 0,-1 2 9 0,1-1 0 16,0 0-17-16,1 2 25 0,-2-2-19 0,2-1-4 16,-2 2 13-16,1-1 3 0,0 0-2 15,0-1-10-15,0 1 13 0,0 0-8 0,0 0-10 16,-1-1 16-16,1 2-18 0,0-1 5 16,0 0 8-16,0-2-12 0,0 3 17 15,-1-1-5-15,1 1 8 0,0 1-22 0,1-2 22 0,-1 0-15 16,0 0 9-16,0 0-10 0,-1 0 1 15,1 0 1-15,0 0 2 0,0 0-1 0,0 0 0 16,0-1-14-16,0 0 17 0,0 3-11 16,-1-3-2-16,1 0-7 0,0 1 8 0,0-1-8 15,0 1-9-15,0-1-15 0,-1 0-6 0,1 1 4 16,0 0-63-16,-2-2-28 0,1 2-17 16,0-2-23-16,-1-1-26 0,0 0-28 0,0-1 19 15,-1 1-286-15,1-1 27 0,0 1 49 0,-1-3 18 16,1 1 19-16,-2 1 35 0,1 2 68 15,0-1-17-15,0-1 24 0</inkml:trace>
  <inkml:trace contextRef="#ctx0" brushRef="#br0" timeOffset="152184.81">5120 10292 558 0,'-16'0'316'0,"16"0"-25"0,0 0-39 15,0-13 3-15,0 13-45 0,0 0-6 16,0 0-29-16,0 0 21 0,0 0-50 0,0 0 0 16,0 0 9-16,0 0-18 0,0 0 14 0,0-9-16 15,8 13-14-15,4 4 1 0,-1 3 3 16,2 0 3-16,-2 3-2 0,2 1 3 0,2-1-14 16,0 3-1-16,2-1-22 0,-2 1-3 0,4 0 0 15,0-3-1-15,-3 2-20 0,4-3 4 16,-4-1-6-16,1 0-20 0,-4-3-1 0,2 0 5 15,-6-3-12-15,-3-1-5 0,1-1 7 0,-3 0-19 16,0-1 5-16,-1-2 9 0,0 1-19 16,-1 0-1-16,0 0-9 0,0-1 0 0,0 1-6 15,-1-2-12-15,2 1-5 0,-2-1-21 16,-1 2-8-16,0-2-15 0,2 2 5 0,-1-2-65 16,0 1-19-16,-1 1-36 0,2-2-25 0,-2 0-29 15,0 0 21-15,0 0-258 0,0 0 1 0,0 0 36 16,0 0 33-16,0 0 38 0,7 0 20 15,4-12 26-15,-7 10 1 0,3-1 38 0</inkml:trace>
  <inkml:trace contextRef="#ctx0" brushRef="#br0" timeOffset="152633">5753 10207 804 0,'1'-4'275'0,"-1"-1"-32"0,1 0-11 16,-2 2-33-16,1-2 3 0,-1 1-25 0,-1 1-20 15,1-1 11-15,2 1-23 0,-1 0-22 16,-1 0 8-16,0 0-17 0,2 1 28 0,-1 0-27 15,0 2-3-15,0 0-18 0,0 0-18 16,0 0-7-16,0 0 34 0,-9-4-9 0,6 6-11 16,-1 0 16-16,-6 8 17 0,-2 3-25 15,0 2 9-15,-3 8-1 0,2-6 7 0,-2 3-21 16,2 1 4-16,-4-1-16 0,4-1-2 0,-3 1-14 16,2-1 1-16,-1 1-1 0,0 1-10 15,-1-4-11-15,3 2 6 0,-1-5-5 0,2 0-6 16,3-2-14-16,2-4 1 0,2 1-15 15,0-4-21-15,2 0-10 0,0-1-17 0,1 0 4 16,1-1-78-16,-1-1-17 0,2 0-39 16,-2 1-9-16,0-1-42 0,0 1 21 0,0-1-186 15,0 0-86-15,1 1 21 0,-3-3 48 0,0 1 43 16,1 0-2-16,-1 0 52 0,0 0 15 16,1 2 20-16,-2-3-37 0</inkml:trace>
  <inkml:trace contextRef="#ctx0" brushRef="#br0" timeOffset="153799.1">6130 11337 234 0,'0'-14'253'0,"0"14"-29"0,0 0-11 15,0 0-21-15,0 0-8 0,0 0-1 0,0 0-6 16,0 0-8-16,0 0-27 0,0 0-3 15,0 0-13-15,0-12-6 0,0 12-5 0,0 0-15 16,0 0 16-16,0 0-18 0,0 0-1 0,0 0-29 16,0 0 12-16,0 0-14 0,0 0 9 15,0 0-19-15,0 0 10 0,0 0 16 0,0 0 6 16,0 0-9-16,15 18 38 0,-20 4 20 16,1 5 1-16,-1 0-2 0,-2 2-18 0,1-2-8 15,-1-1 11-15,0 4-6 0,1-3-19 16,0 4-4-16,-1-2-7 0,0-3-12 0,0 3-8 0,1-4-11 15,3-2 1-15,-2-3-3 0,0-1-16 16,1-1 3-16,1-7-8 0,2-1-9 0,-1-1-18 16,1-2-15-16,0-3-12 0,1 1-18 0,0-5 5 15,0 0-66-15,0 0-52 0,0 0-57 16,0 0-54-16,0 0 28 0,6 11-249 0,-3-13-1 16,-1 0 55-16,2-1 35 0,1-1 21 15,4-5 8-15,-2 0 24 0,-1 2 48 0,4-4 16 16,0 1 6-16</inkml:trace>
  <inkml:trace contextRef="#ctx0" brushRef="#br0" timeOffset="154132.99">6344 11413 614 0,'3'-5'358'0,"-1"2"-60"0,0-1-52 0,0 1-6 15,0 1-34-15,-1-1-22 0,1 3 5 0,-2 0-24 16,0 3 26-16,0-3-25 0,-2 4-1 16,0 1-18-16,1 1 19 0,-4 12-11 15,-2 4 17-15,2-2-3 0,-3 3-11 0,0 2-15 16,1 4 1-16,1-2-15 0,-1-4-12 0,0 3-11 16,0-3-3-16,1-1-12 0,1 1-9 0,0-3-14 15,-2-2 2-15,2-2-13 0,3-1 0 16,-1-4-14-16,1 0-4 0,1-5-33 0,0-1 10 15,-1 1-17-15,1-4-23 0,0 1 1 16,1-3-89-16,0 0-35 0,1 2-30 0,-1-4-42 16,0-1-17-16,0 1 22 0,0-4-219 0,1 2-41 15,-1-1 34-15,-1 0 35 0,1-1 37 0,-2 0 19 16,-1 0 7-16,-4-5 4 0,-2-1 23 16,1 5 6-16</inkml:trace>
  <inkml:trace contextRef="#ctx0" brushRef="#br0" timeOffset="154402.71">6054 11622 570 0,'-3'-1'342'0,"2"-2"-43"0,-1 2-7 0,2-2-45 15,-2 1 12-15,2-1-43 0,0 0-26 0,0 1-10 16,2-1-53-16,0 2-3 0,1-2 1 15,3 0-26-15,-1 2 5 0,0-2-17 0,7-3-8 16,0 2-15-16,0 3 20 0,-2 0-37 0,0 0-13 16,0 1 0-16,-1-1 22 0,-9 1-24 0,8 0-16 15,-1 0-48-15,1 0-15 0,7 0-34 16,-1 0-61-16,2 0 12 0,-3 0-195 0,2 0-78 16,-2 0 9-16,0 0 30 0,9-4-10 0,-13 3 58 15,0-1 14-15,-1 2 29 0</inkml:trace>
  <inkml:trace contextRef="#ctx0" brushRef="#br0" timeOffset="154755.65">6515 11560 755 0,'1'0'306'0,"1"0"-7"0,1 0-16 15,-1 2-25-15,0 0 18 0,-2 2-55 16,2 1-24-16,0 1 53 0,2 9-39 0,-1 2-3 16,-1-1-7-16,0 1-28 0,-2-2-13 15,1 2 1-15,-1 3-37 0,0-12-2 0,0 3-19 16,0 1-4-16,0 3-18 0,0-3-5 0,0 1-5 15,-10 8-27-15,9-13-23 0,0-3-19 0,0 2 1 16,1-1-75-16,0-2-38 0,-1 1-45 16,0-2-51-16,1 0 19 0,-1 0-227 15,1-1-72-15,-1-1 54 0,0-2 41 0,0 3 11 16,-1-2 23-16,1 0 28 0,-1 0 34 16,0-1-8-16</inkml:trace>
  <inkml:trace contextRef="#ctx0" brushRef="#br0" timeOffset="155661.06">5989 12160 684 0,'4'0'288'16,"-4"0"-36"-16,0 0-22 0,0 0-17 0,0 0 19 16,0 0-33-16,0 0-20 0,19-7-17 0,-17 7-27 15,-1 0-4-15,-1 1-3 0,-1 2 16 16,0 0-23-16,-1 3 0 0,-3 8-19 0,-2 0-9 16,0 1-11-16,1 0-4 0,4-3 2 15,-3 4-18-15,2-4-7 0,1-3-4 0,1 1 11 16,0-2-5-16,1-2-7 0,0-6-17 15,0 0-1-15,0 7 18 0,0-7-4 0,11 16-6 16,0-9 14-16,3 0-16 0,1 0-14 0,-3-4 1 16,-1 1 2-16,5 1-2 0,-5-2-10 15,4 1 0-15,-4 0 18 0,-2 0-3 0,-2-1-20 16,1 1 0-16,-2 1 0 0,-1 0 10 0,-1-2-1 16,4 10-9-16,-1-5 9 0,-4-1 12 0,-1 2 4 15,0-3-14-15,-2-6-7 0,0 7 20 16,0-7-21-16,0 8 14 0,-15 13-12 0,4-11 19 15,1 0-5-15,-2-3 7 0,-3 0-9 16,1-1-7-16,-2-2-4 0,2-1-9 0,3-1 2 16,0-2-12-16,-10 0 0 0,15 0-61 0,-4 0-29 15,1 0-46-15,-13-11-36 0,10 5-27 16,4-2-16-16,2 4 19 0,1-2-203 0,2 1 32 16,0 1 29-16,1-1-71 0,0 0 27 15,0 1 11-15,1 1 37 0,0-3 31 0,1 1-19 16</inkml:trace>
  <inkml:trace contextRef="#ctx0" brushRef="#br0" timeOffset="155938.79">6020 12191 832 0,'3'-2'311'0,"2"0"-46"16,-2-1-6-16,1 1-30 0,0-1-13 0,1 2-9 16,-1 0-36-16,2 1-3 0,1-1-4 15,2 2-45-15,0-1 19 0,6 0-25 0,1 0-15 16,1 0-13-16,2 0-23 0,0 0 18 16,0 0-9-16,0 0-39 0,-3 0-38 0,-1 0-41 15,2 0-45-15,-2 0-35 0,-1 0 10 0,-2 7-207 16,1-7-103-16,-3 0 34 0,9 7 16 0,-12-5 34 15,-1 0 45-15,-1 0-8 0,0 2 7 16</inkml:trace>
  <inkml:trace contextRef="#ctx0" brushRef="#br0" timeOffset="156212.51">6470 12207 580 0,'1'1'360'0,"2"2"-53"16,-3 2-17-16,0-2-19 0,0 4-31 0,-1 2-29 15,-2 10-25-15,3-9-19 0,-7 19 66 16,2-7-45-16,1-2-6 0,-2 0-16 0,-1 2-20 16,1-2-31-16,0-3 2 0,1 3-20 15,-1-4 1-15,0-1-14 0,3-4-8 0,1-1-70 16,0-2-30-16,1-1-51 0,0-3-38 0,1-1-63 15,0-3 14-15,0 0-292 0,0 0 3 0,0 0 52 16,9 3 26-16,-7-5 10 0,1 2 57 16,1-2 21-16,-1-1-9 0</inkml:trace>
  <inkml:trace contextRef="#ctx0" brushRef="#br0" timeOffset="156709.84">6622 12418 732 0,'5'-13'303'0,"-1"2"-37"15,1 2-29-15,1-5-24 0,1 0-6 0,4 1-20 16,-6 4-24-16,4-1 0 0,0-2-16 16,3 4-6-16,-4 2-22 0,-1 1 3 0,0 2-9 15,-3 3-18-15,2 0 6 0,-6 0-11 16,0 0 17-16,7 0-12 0,6 10 22 0,-4 2-19 15,-1 0-5-15,-1 2-18 0,-3 1-11 0,-4-9 10 16,0 2-19-16,0 2-13 0,0 0-10 0,0-1-6 16,0 4 19-16,-13 13 10 0,9-15-19 15,-5 0-22-15,-2 0 19 0,0-3-7 0,-3-1-5 16,3-2-20-16,0-3 21 0,-4 1-24 16,-3 2 12-16,2-3 0 0,2 1-16 0,3-2 10 15,2 1-2-15,0-1 1 0,3-1-24 0,0 1 0 16,1 0 4-16,1 0 1 0,0 1 2 15,-1-2 28-15,2 1 1 0,1 0-3 0,1-1-5 16,1 1 1-16,0-1-2 0,0 0 7 16,0 0 8-16,12 5-11 0,-7-5 17 0,2 2-36 15,12 1 23-15,-1-1 3 0,4 3-13 0,-1-2 16 16,-1 3-11-16,1-2 3 0,0 0-6 16,-4 1 3-16,1-1-7 0,-1-1 1 0,2 2-31 15,-6 0-26-15,0-1-24 0,-4-4-42 0,-1 4-39 16,-2-3-52-16,0-1 18 0,-6 0-271 15,0 0-3-15,7 0 35 0,-7 0 35 16,8 0 44-16,-1 0-6 0,-7 0 58 0,9 0-7 16,-1 0 28-16</inkml:trace>
  <inkml:trace contextRef="#ctx0" brushRef="#br0" timeOffset="157366.59">7211 12240 843 0,'0'0'303'0,"-2"2"-9"16,4 0-37-16,-4 4 7 0,2-1-12 0,0 2-28 16,-2 14 24-16,2-8-9 0,0 4-21 0,-7 27 2 15,5-18-25-15,-1 3-33 0,1-1 3 16,1 0-28-16,-2-2-16 0,3-2-11 0,0-1-6 15,0-4-5-15,0 0-17 0,-2-7-3 16,2 1-13-16,0-6-1 0,0 3-7 0,0-6 3 16,0 1-7-16,0-5 0 0,0 0-10 0,0 0 1 15,0 0-14-15,-3 9 3 0,3-12-7 0,-2 1 2 16,2-2-10-16,-1 0-1 0,0 0-6 0,1 0-6 16,1-1 1-16,1 0-3 0,-1 0 3 15,0-1-10-15,1 2-6 0,5-8 7 16,-1 3-8-16,1 3 6 0,0 1-2 0,-2 0-3 15,2 1 1-15,-1 3-6 0,1 0 3 16,0-2 9-16,1 3-14 0,-1 0 20 0,1 0-9 16,6 0 2-16,16 12 2 0,-16-5-9 15,-5-1 2-15,2 2-12 0,-4-2 15 0,-2 1-3 16,0 0-5-16,-2-2 16 0,-2 1-3 16,-1 0-1-16,0-6 7 0,0 0 6 0,0 6-15 15,-11 5 7-15,6-6 6 0,-8-1-8 0,-2 2-3 16,-2-1 8-16,0-5-20 0,8 0-3 15,-4 0 1-15,2 0-95 0,-16-10-50 0,15 5-50 16,0-5-41-16,8 3 25 0,0 0-278 0,2 0 33 16,1 1 36-16,1 6 32 0,0 0 29 15,0 0 25-15,0-8 17 0,14-2 11 0,-9 8 39 16,9-4-48-16</inkml:trace>
  <inkml:trace contextRef="#ctx0" brushRef="#br0" timeOffset="157608.28">7515 12518 527 0,'3'0'380'0,"1"0"-76"0,-2 0-10 0,-1 1-25 16,2 2 11-16,-1 1-33 0,-1 0 16 0,1 3-36 16,0 11-15-16,-1-6-15 0,0 0-32 0,0-1-3 15,-1-11-23-15,0 9-7 0,0 0-17 16,0-2-12-16,0 0-28 0,0-2-32 15,0-5-5-15,0 9-56 0,0-9-59 0,0 6-70 16,0-6 13-16,4 7-326 0,-1-8 6 0,-2-3 42 16,1 1 24-16,-2-1 32 0,2-3 7 15,-1 2 36-15,0-3 8 0,1-11 2 0</inkml:trace>
  <inkml:trace contextRef="#ctx0" brushRef="#br0" timeOffset="157756.63">7542 12359 487 0,'-4'-8'364'0,"0"-1"-72"0,1 6-15 16,1-2-47-16,0 1-25 0,0 1-32 16,1 2-22-16,0 1-25 0,-1 0-37 0,1 0-42 15,1 0-65-15,0 0-53 0,2 0 7 0,0 0-307 16,3 1 16-16,-1-1 15 0,1 1 25 16,2 1 17-16</inkml:trace>
  <inkml:trace contextRef="#ctx0" brushRef="#br0" timeOffset="158360.24">7647 12339 954 0,'3'0'360'0,"1"0"-64"0,-1 0-30 15,0 0-7-15,-2 1-18 0,2 0-28 16,0 2 8-16,-1 0-9 0,1 1-28 0,-1 1 7 16,2 10-8-16,0 2 10 0,-1 0-18 0,-2 1-14 15,0 2-7-15,-1 0-9 0,1 1-3 16,-1-10-9-16,0 7-16 0,0 2-7 0,0 2-7 15,0-1-11-15,0 1-10 0,0-2-9 16,0 1-7-16,0-2-8 0,0-2-12 0,0-3 3 16,0-2-12-16,0-2-10 0,0-2-13 0,0-1-11 15,0-7-6-15,0 7-10 0,0-7-6 16,3 13-16-16,3-13-8 0,0 2-19 0,1-2-7 16,0 0 5-16,1 0-31 0,5 0-3 15,17-12-14-15,-14 5 11 0,2-3-3 0,0 0 11 16,-1 1 3-16,3-2 29 0,-2-3-18 15,1 3 21-15,0-2 23 0,-2-1 7 0,0 2-2 16,-5 0 3-16,2 0 57 0,-3 2 28 0,-2 1-8 16,-1 2 25-16,-3-1 1 0,-2 5-5 0,0-1-13 15,-1 1-12-15,-2 1 3 0,0 2-13 16,0 0 4-16,-7-1 2 0,3 2-5 0,-1 1 2 16,0 1-3-16,0 1-5 0,0-2-5 15,-5 8-7-15,4-3 9 0,-1 1-4 0,1 4 1 16,1-5-7-16,3-2 2 0,2 1-6 0,0-6 3 15,0 0 3-15,12 23-12 0,-2-14 1 0,1 0 0 16,-2 0-5-16,4 0 1 0,-1 2-3 16,-1-2 11-16,-1-2-12 0,0 3 9 0,-2-3-11 15,0-1 9-15,1 4-9 0,-3-4 15 16,-2 2-16-16,-3-3 6 0,0 2-5 0,-1-2-3 16,0-5 4-16,0 0 6 0,0 5-9 0,-20 10 8 15,8-10-5-15,-4 0-1 0,-3-1 1 0,-3-2 9 16,11-2-18-16,-6 0-29 0,-3 0 5 15,-24-11-132-15,22 2-61 0,0-3-73 0,2-1 30 16,2-2-254-16,1-1 35 0,2-1 48 16,2-2 43-16,4-2 18 0,3 1 7 0,0-1 45 15,3 2-3-15,3 1 39 0,0 0-4 16</inkml:trace>
  <inkml:trace contextRef="#ctx0" brushRef="#br0" timeOffset="158556.76">7734 12480 477 0,'-1'-1'490'16,"3"-1"-89"-16,1 2-24 0,1-1-17 15,2 0-54-15,13-2-32 0,3 0-43 0,3 1-15 16,5-3-34-16,4 3-26 0,-3-3-17 16,0 1-127-16,2-1-49 0,-4 0-62 0,0 0-61 15,-4 1 15-15,-3-2-291 0,-4 2 20 16,-6-3 27-16,-4 1 22 0,-5-1 31 0,-3 7 21 15,0-7 47-15,-11-13-18 0</inkml:trace>
  <inkml:trace contextRef="#ctx0" brushRef="#br0" timeOffset="159890.31">5343 10781 481 0,'0'0'237'15,"0"0"-34"-15,0 0-10 0,0 0-20 0,0 0-12 16,0 0 3-16,0 0-12 0,0 0 3 16,0 0-18-16,0 0-19 0,0 0 8 0,0 0-34 15,0 0 9-15,0 0-11 0,0 0-13 16,0 0-11-16,0 0-10 0,0 0-13 0,0 0 9 16,0 0-10-16,0 0 8 0,0 0-17 15,0 0 16-15,0 0-12 0,0 0 24 0,0 0-3 16,0 12-1-16,-15 6-8 0,13-13 16 0,-1 9-18 15,0 2 11-15,2-2 8 0,-3 6-21 16,0 1 41-16,-2 3-5 0,0-2-9 0,0 5-6 16,1 2-8-16,-2-2 31 0,1 0 5 0,0-1-14 15,-1 1-1-15,2 2-7 0,1-1 1 16,-1-1-5-16,0 1 3 0,0 0 5 0,-1 1-9 16,1-2-21-16,0 4 7 0,0-1-10 0,-2 0-7 15,0 1-3-15,0 2 12 0,0 0-15 0,1-1 5 16,-2 2-5-16,-1-1-4 0,2 0-4 15,-2 2-6-15,1-3-2 0,-2 0 10 0,1-1-3 16,2-2 1-16,-1 3-3 0,-1-3-2 16,3 0-6-16,-1-1 9 0,2-1-2 0,0 0 2 15,-1 0-5-15,1 0 2 0,0 1-5 16,0-1 7-16,1 4-7 0,0-2 11 0,1 5-17 16,1-5 14-16,-1 3-8 0,1-1-5 0,2 0 7 15,-2 0-1-15,0-1-3 0,0 1-6 0,0-1 4 16,1 1 2-16,1 0 4 0,0-2-19 0,-2 0 14 15,2-2 0-15,-3 5-8 0,1-3-4 16,2-2 1-16,-2 1 10 0,1-3-8 0,1-1 6 16,-3 0 4-16,3-14-11 0,0 2-3 0,0 0 10 15,0-1-7-15,0-1 9 0,0-2-9 16,0 0 10-16,0-2-9 0,0-6-3 0,0 8 17 16,0-8-8-16,0 7-3 0,0-7 5 15,0 7-3-15,0-7 2 0,0 7-7 0,0-7 1 0,0 0-2 16,0 6-14-16,0-6-10 0,11 9-3 15,-9-9-4-15,0 0-15 0,-1-3-16 0,2 2-10 16,-1-2 5-16,1-2-58 0,4-5-9 0,3-5-41 16,1-2-20-16,0-2-41 0,0-2-31 15,-2-1 23-15,0-3-247 0,4-3 49 16,0-2 34-16,0-4-11 0,-2-4 39 0,3-3 39 0,1-4 14 16,0 0 36-16,2-3-41 0</inkml:trace>
  <inkml:trace contextRef="#ctx0" brushRef="#br0" timeOffset="162630.6">5410 10861 261 0,'-3'-1'245'16,"1"-3"-24"-16,0 3-43 0,0 0-11 0,-1 0-19 15,2-1-1-15,-1 2 0 0,1-1-15 16,-1 0-5-16,1 0 2 0,0-1-25 15,-3 2-13-15,2-2-2 0,0 1-9 0,0-2-21 16,1 2 1-16,-1-2 11 0,0 0-18 0,0 1 8 16,0-2-17-16,1 1 5 0,-2 0 18 0,2-1-16 15,0-1-11-15,-2 3 6 0,2-3-3 0,-1 0-8 16,0 1 14-16,0-2-8 0,1 2-8 16,-1-1 14-16,2 2-20 0,-2 0 22 0,2 0-17 15,-1 0 11-15,0 1-3 0,0-1-5 16,1 0-9-16,0 3-5 0,0 0 4 0,0 0 3 15,0 0-1-15,0-6 7 0,2 5 13 0,1 1-16 16,0 1 5-16,3 0 12 0,-1 0 1 16,1 2-4-16,13 1 0 0,-4 0 5 0,4-1 4 15,0 0-17-15,3 1 1 0,0-3-4 0,-1 3 20 16,3 1-7-16,0-3-5 0,1 4-6 16,3-3-3-16,0 3-3 0,3-3-3 0,-3 3 1 15,4-1 4-15,0 3-3 0,1 0-2 0,1 0 0 16,4 0-7-16,2-1 10 0,-1 2-22 15,0 0-1-15,5 0 20 0,-3 0 0 0,1 1-5 16,1 0 12-16,-2 1-7 0,-1-1-14 16,1-1 19-16,1 2-12 0,-1-1 1 0,3 0-9 15,-3 0 17-15,3-1-12 0,-1 0-3 0,1 2-9 16,0 2 9-16,3-1-6 0,2-1 0 0,0-4 1 16,1 3 3-16,3-1-12 0,-2 0 2 15,-1-1 8-15,-4-2 2 0,0 3 0 0,-3-1 4 16,-3 1-14-16,0-2-12 0,-2 0 5 15,-1 2 16-15,1-3-6 0,-2 4-6 0,-2-3 12 16,-1 0-5-16,3 0-5 0,1 2 16 0,1-1-17 16,0 1 18-16,3-2-16 0,3 1-2 15,1-1-8-15,-1-1-5 0,0-2 21 0,0 1-9 16,-1 2 6-16,-3-1-6 0,-2 0-1 0,0-2 4 16,-2 0 8-16,-2-2-2 0,-2 0 0 15,-3 3-10-15,-16-5 1 0,6 0 4 16,1 0-10-16,-3 0 8 0,2 0-7 0,-1 0-3 0,-1 0-1 15,0 0 5-15,3 0 2 0,1 0 7 16,2 0 5-16,-1 0 5 0,2 0-20 0,0 0 5 16,1 0 8-16,-2 0-10 0,1 0 4 15,-1 0-18-15,0 0 23 0,-3 0-9 0,-2 0-8 16,-4 0 22-16,-1 0-9 0,-4 0-7 16,7-4-5-16,-16 4 10 0,0 0-3 0,0 0 5 15,7 0-1-15,-7 0 3 0,0 0-7 0,7 0 2 16,-7 0-7-16,0 0-8 0,0 0 2 15,9-5 16-15,-9 5-7 0,2-3 6 0,-2 3 9 16,0 0-31-16,-2-1 22 0,1-1-4 0,1 2-7 16,-1 0 10-16,0 0 0 0,-1-1 5 15,1 1-5-15,-1 0 8 0,1-1-18 0,-2 1 13 16,1-2-8-16,0 2-3 0,0 2-1 16,1-2-8-16,-2-2 12 0,0 4 11 0,1-2-16 15,-2 2-1-15,2 0-6 0,0-1 3 0,-1 2 23 16,1-1-9-16,0 1-7 0,-1 0 20 15,0 0-19-15,1 0 12 0,-1 2-13 0,-2 9 7 16,0-4-2-16,1-1-4 0,-1 4 7 0,-1 4-3 16,1 1-18-16,1 1 25 0,-1 4-2 0,0-1 10 15,1 6 6-15,1-2-9 0,0 2-8 16,2 4 15-16,0-2-7 0,1-16 6 0,0 10-8 16,0 2-2-16,0 3 6 0,14 27 9 0,-10-29 0 15,1 1 1-15,1 2 2 0,0-1 11 16,-1 1-1-16,-1 0 0 0,-2 0-11 0,0 2 7 15,1-1 12-15,-2 2-10 0,-1-17-1 0,0 10-5 16,0 3-9-16,0 3 0 0,-13 36 0 0,9-33 1 16,0 0-6-16,-1 0 2 0,2-2-4 0,-3-1 9 15,2 0-5-15,2-1-5 0,-1 1-10 16,1 1 1-16,-1-1 2 0,0-1 10 0,1 1-5 16,0-3 0-16,0 0 3 0,0 0-6 15,1-3 1-15,0 4-1 0,1-2-4 0,0 0 8 16,-1 0-8-16,-1 2 8 0,1-1-5 0,1 1-2 15,0 1-2-15,-1 1 7 0,1-17-7 16,0 9 7-16,0 2-11 0,0 1 13 0,0-1-8 16,12 28-1-16,-9-29-6 0,1-1 7 0,0-3-6 15,-2-1 12-15,0-3-2 0,1-5 0 16,-2-3 0-16,1-1 0 0,0 1-7 0,-1-4 11 16,-1 0-5-16,1 1-2 0,-1-2-1 0,1-2 3 15,0 3-2-15,-1-3 0 0,0 1-4 16,0-1-7-16,0 1 9 0,0-1 6 0,1 0-10 15,-1-2 4-15,0 0-3 0,0 0 2 0,0 0 2 16,0 0 6-16,0 0-10 0,-12 13 2 16,7-13-4-16,2 2 11 0,-2-1-3 0,0 0 3 15,0 0 3-15,-15 3-2 0,4-1-12 0,4-3 9 16,0 0-3-16,-6 3 3 0,8-3-11 0,-4 0 7 16,0 0 4-16,-2 0-7 0,2 0 4 15,-2 0 1-15,1 0-2 0,-3 0 3 0,-17-12 5 16,16 9-9-16,-1 3-7 0,-1-3 13 15,-2-1-9-15,-1 3 6 0,1 1 13 0,-2-2-10 16,-2 1-10-16,2-1-5 0,-3 0 10 0,2 1 3 16,-2-1-3-16,2 0-1 0,-1-1 1 15,-1 0 6-15,2-1-1 0,0 2-1 0,2-1-7 16,-1 1 2-16,1-3-3 0,-2 1 11 0,0-4 3 16,0 3-7-16,-1 1-13 0,-2-2 13 15,2-2 0-15,-1 3-5 0,2-2 8 0,-3 1-8 16,0 1 4-16,0-2 0 0,0 2-9 15,0 1 10-15,-2-1-5 0,-3 0 6 0,4 2-2 16,-5 1-7-16,1-1-6 0,1 1 9 0,3 0 1 16,0-1 3-16,2 0 3 0,2-1 0 15,-1-1 0-15,3 2 5 0,-2 0-12 0,0-4 2 16,2 5 0-16,2-3-4 0,-1 1 9 0,-2-3-3 16,1 2-8-16,1-1 11 0,-3 2-3 15,0 1 5-15,-2-3-6 0,1 1 5 0,-1 0-6 16,2 0 0-16,-1 3-5 0,-1-3 0 0,2 1 13 15,0 0-6-15,0 2-4 0,-1-1 3 16,2-1 3-16,0 2 1 0,0 1-8 0,1 0 7 16,1-3-2-16,-2 2-8 0,1-1 11 0,4 0-5 15,-3 0 0-15,1-2 1 0,0 5-8 0,1-2 13 16,-1 1-12-16,0 1-1 0,2-2 8 16,-2 0 1-16,-2 1-2 0,3 0 5 0,1 0 3 15,1 1-7-15,1-2 2 0,3 2 6 16,3 0-21-16,0 0 11 0,2 0 12 0,0 0-5 15,1 0-6-15,-3 0 4 0,0 0-1 0,-2 0-1 16,2 0-7-16,0 0 5 0,2 0 4 16,-3 0-1-16,-2 0-9 0,1 0 7 0,0 0 2 0,-1 0 2 15,-1 0-14-15,2 0 11 0,0 0 1 16,2 0-9-16,1 0-2 0,-3 0 18 0,1 0-8 16,0 0 5-16,2 0-14 0,0 0 16 15,3 0-10-15,0 0 4 0,1 0-3 0,7 0-3 16,-10 0 1-16,3 0 10 0,7 0-2 0,-9 0-10 15,2 0 12-15,7 0 0 0,-10 0-9 16,3 0-2-16,7 0 5 0,-8 0 1 0,-1 0-1 16,9 0 3-16,-9 0-4 0,2 0 4 0,0 0-6 15,-1 0 9-15,2 0-18 0,-6 0 12 0,-12-8-9 16,13 6 11-16,1 0 0 0,1 0 0 0,2 0-11 16,0 1 10-16,0-2 3 0,0 3-10 15,2-2 0-15,-1 0 8 0,0 0-1 0,-1-1-4 16,-6-2 10-16,-1-1-5 0,4 0-1 15,0 3-5-15,1 1 4 0,2-3 1 0,-8 0-5 16,2 1 6-16,2 3-2 0,-5-3 0 0,4 0-3 16,2 2-1-16,-1-1 2 0,-5 2 2 15,4-2 2-15,1 2-2 0,2-1-3 0,1 1 5 16,1 0-5-16,2 0 6 0,0 0-5 0,0 1 3 16,2 0 3-16,-1 0-10 0,-2-2 0 0,2 2 3 15,0 0 1-15,0-3-6 0,0 3 7 0,-1-2-6 16,2 1 7-16,-2 0 3 0,1 0 1 15,0-2 5-15,-2 2-19 0,2 0 2 0,0-1 16 16,-2 0-11-16,1 2 0 0,0-3-2 16,1 1 4-16,-1 0-1 0,0 1 8 0,1-3-4 15,0 3 3-15,0-1-2 0,-1 2-5 0,2-5-2 16,0 4 1-16,1 0 5 0,-1 0-5 16,1-1-3-16,0 1 10 0,-2-2-4 0,3 3 8 15,-1-3-4-15,0 3-1 0,-1-1 0 0,2 0-10 16,-1-2 7-16,0 1-4 0,0 2 3 0,-1-3-11 15,0 1 16-15,1 0-8 0,-1 1-2 16,-1-1-1-16,2 2 3 0,0-3 1 0,0 2 6 16,-1-1-6-16,1 1 4 0,0-1-12 0,0 2 12 15,0-3-1-15,-1 3 4 0,2-2-6 0,-1 1 5 16,-1-1-13-16,1 0 13 0,-1 1-2 16,1-1-6-16,1 1 8 0,-1 0-4 0,0 0-2 15,1 0-2-15,-1 1 12 0,1-4-1 16,-1 4-5-16,1-2-4 0,1 1-19 0,-1 0 4 15,-1-2-12-15,1 0-6 0,0 2-29 0,0-1 7 16,-1-1-59-16,2 1-57 0,0-1-55 16,0-1-21-16,0 4 26 0,0 0-212 0,0 0-72 15,15-20 43-15,-8 11 53 0,3-2 28 0,-4 5 3 16,6-2 57-16,1 1-1 0,0-2 28 16,0 1 7-16</inkml:trace>
  <inkml:trace contextRef="#ctx0" brushRef="#br0" timeOffset="167157.65">13131 2051 246 0,'0'0'104'0,"0"0"-23"0,0 0-12 16,0 0-9-16,0 0 3 0,0 0 22 0,0 0-8 15,0 0-4-15,0 0-10 0,0 0 1 16,0 0 19-16,0 0-5 0,0 0 9 0,0 0-23 16,0 0 12-16,0 0-15 0,0 0-9 0,0 0 21 15,0 0-14-15,-14 0-7 0,14 0-12 16,0 0-26-16,0 0 6 0,0 0 20 0,0 0 3 16,0 0-12-16,0 0 16 0,0 0 1 0,0 0-4 15,0 0 12-15,0 0-20 0,0 0 5 0,0 0-4 16,0 0 10-16,0 0-5 0,0 0 18 15,0 0-10-15,0 0 7 0,0 0-5 0,0 0-4 16,0 0-8-16,0 0 7 0,0 0-8 16,0 0-3-16,0 0-1 0,0 0 9 0,0 0 4 15,0 0-10-15,0 0 9 0,0 0-10 0,0 0 11 16,0 0-7-16,0 0-1 0,0 0-19 16,0 0 20-16,0 0-2 0,0 0-3 0,0 0-23 15,0 0 13-15,0 0-4 0,0 0-8 16,0 0 0-16,0 0 7 0,0 0-2 0,0 0 7 15,0 0-15-15,0 0 18 0,0 0-16 0,0 0 11 16,0 0 0-16,0 0 18 0,-13 4 16 0,13 4 6 16,0 1-8-16,0 6-23 0,0 2 29 0,0 2-19 15,-11 25 20-15,7-21-9 0,1 4 16 16,-1 0 8-16,2 0-35 0,0-1 17 0,-2 1-2 16,2-3-7-16,-1 1-1 0,0-1-3 0,0-3-10 15,2-4-11-15,0 3-15 0,0-8 32 16,1-2 0-16,-1-1-22 0,0-3 2 0,1 0 1 15,0-2-7-15,-2 1-20 0,1-2 28 16,1 0 2-16,-1-1 1 0,0 1-2 0,1-1 10 16,0-1-5-16,-1-1 3 0,2-1-14 0,-4-1 13 15,3-3-17-15,-1 2 9 0,0-13-8 0,-1-1 1 16,2 7-4-16,0-5-13 0,0-2 16 16,0-4-27-16,0-1-8 0,12-22 15 15,-10 23-14-15,2-3 9 0,1 3-14 0,-1 1 23 16,1 0-1-16,-2 2-14 0,2 1 1 0,-1 2-5 15,-2 4 6-15,-2 0 1 0,2 3 1 0,0 1 21 16,-1 0-11-16,0 1-16 0,2 2 12 16,-1-1 7-16,-1 2-13 0,1-1 7 0,-2 1-15 15,2 1 11-15,0-1 1 0,0 3 8 0,-2 0-4 16,0 0 0-16,0 0 1 0,22 17 18 16,-13-3-1-16,-1 1 7 0,1 2-9 0,-1 0 15 15,-1 2-9-15,0 3 8 0,-1-6 4 0,2 0-16 16,-4 1 7-16,0 0 6 0,-1-5-10 15,0-3-7-15,0 0 6 0,-2-3 2 0,1-1 1 16,-1 0-9-16,0-1-1 0,2 0 0 0,-2-1-1 16,0-2 22-16,0 1-8 0,0-2 5 15,2 2-11-15,-3-2 5 0,0 0 0 0,0 0-12 16,17-18 9-16,-8 7-15 0,-3-5-1 0,3 3 10 16,1-4-15-16,0-2-10 0,-1 0 6 15,-1-5-10-15,3 2-11 0,-1-2 10 0,-1 2-9 16,0 4-8-16,-3-2 22 0,1 3 3 0,-4 6-11 15,4-5 20-15,-4 6-6 0,1 0-6 0,-2 3-9 16,0 0 14-16,-1 1 3 0,1 2-3 0,0-1 2 16,-2 3-9-16,1-1 2 0,0 0 10 15,0 1-1-15,0 0-12 0,-1 2 11 0,0 0 8 16,0 0-7-16,2 15 21 0,-1 2-3 0,0 2 9 16,-1-8 4-16,0 7 19 0,0 4 7 15,0 2-5-15,0 3 6 0,0 2-2 0,0-3 9 16,0 3-8-16,-10 26-16 0,10-32 8 15,0-11-5-15,0 6-4 0,0 0-13 0,0-2 2 16,0-3-29-16,0-1-31 0,0-4-43 16,0-1-25-16,0-1 10 0,0-6-201 0,2 8 27 15,2-8 23-15,1-2 22 0,7-8 24 0,-1 0 17 16,2-4-335-16,5 2 20 0,-5 0 55 16,1 2 26-16,9 0 59 0,-3 2 24 0,2 2 22 15,0 1 13-15,-12 5-5 0,6 0-36 0</inkml:trace>
  <inkml:trace contextRef="#ctx0" brushRef="#br0" timeOffset="167611.84">13683 2389 655 0,'-2'0'427'0,"-2"0"-43"0,-1-2-51 0,2-2-25 16,1 1-15-16,-2-1-39 0,0 0-22 15,1-10-20-15,-2 2-26 0,1-3-41 0,4 15 13 16,0-10-42-16,0 1 7 0,0 2-3 0,11-6-22 15,-8 9-11-15,1 4-10 0,0 0-9 0,1 0-10 16,0 2 1-16,8 7 4 0,-2 0-13 16,-1 4 5-16,-2 1 2 0,-3 2 0 0,-3 3-9 15,-1-4-12-15,-1-6 8 0,0 3-14 0,-10 20 2 16,4-15-12-16,1-1 4 0,-5-2-9 16,1-1 8-16,-1-1-8 0,1-1-5 0,-2-2 4 15,2-3 8-15,-1 2-15 0,-1-3 7 0,3 0-16 16,-1-2 8-16,-4 4-10 0,5-2 11 15,-2-3-5-15,4 1-2 0,1 1-8 0,1-2 11 16,0 0-1-16,1-1 5 0,1 1-9 16,0 0 15-16,2-1-8 0,0-1 16 0,0 0-1 15,0 0 4-15,11 7 5 0,-6-5 0 0,13 3-7 16,1 0 10-16,2-1-2 0,4-1 3 16,2 0-19-16,1-1 15 0,-2 1-17 0,1 1 12 15,0-2-5-15,-2 1-2 0,-3 0-11 0,-4-3-16 16,-3 2-24-16,-6 0 4 0,-2 0-61 15,1-1-67-15,-2-1-33 0,-2 0-42 0,-2 2-57 16,-1-2 29-16,-1 0 23 0,0-2-299 0,-1 2 46 16,-1 0 36-16,-2-1 29 0,1 2 82 0,-3-1 4 15,-2 2 16-15,-9-1 12 0,5-1 3 16</inkml:trace>
  <inkml:trace contextRef="#ctx0" brushRef="#br0" timeOffset="168020.94">13012 2830 504 0,'1'-2'366'16,"0"1"-48"-16,-1 1-22 0,1 1 13 16,-1 3-39-16,0 1 45 0,0 2-26 0,-1 16 5 15,1-12-19-15,0 4-7 0,0 4-30 0,0 3-20 16,-10 19-25-16,7-17-15 0,1-2-29 15,0 2-8-15,0-5-13 0,0 1-14 0,2-8-18 16,0-12-22-16,0 10-45 0,0-3-40 16,0 0-27-16,0-7 3 0,13 13-134 0,-8-12-69 15,4 0 24-15,7-4-238 0,-6 3 37 0,14-12 31 16,-12 5-55-16,0 0 7 0,1-1 67 16,0-2 15-16,0 2 6 0,-1-3 56 0,1 1 10 15</inkml:trace>
  <inkml:trace contextRef="#ctx0" brushRef="#br0" timeOffset="168364.84">13248 2959 891 0,'-1'-3'391'0,"0"2"-35"0,0 1-46 0,-1-2-38 0,-1 2 19 16,-2 2-1-16,2 1-28 0,-1 1-8 16,-6 6-18-16,3 2-6 0,1 1-18 0,1 6-23 15,3-1-11-15,1-5-19 0,1-13-17 16,0 14-3-16,0 0-13 0,17 12-9 0,-7-10-14 15,2-6-9-15,3-3-12 0,1-3-13 16,-3 0-9-16,3-4-7 0,-16 0 5 16,14 0-5-16,0 0-18 0,14-17-7 0,-16 8-5 15,2 2-25-15,-3-6-1 0,-2 1-10 0,0-5-19 16,-4 0-8-16,0-2-16 0,-2 2 18 16,-3 9-18-16,0-4-12 0,0 1 15 0,0 0-11 15,-15-11 14-15,5 10-7 0,-3 5 4 16,1 5-31-16,-7 1-19 0,0 0 1 0,9 1-3 15,-7 0-5-15,1 0-26 0,-18 12-13 0,19-7-28 16,3-1-30-16,5 0 19 0,-1 0-196 16,6-2 31-16,1 0 28 0,4 0-99 0,0-1 19 15,4-1 27-15,10 4 4 0,3-3 14 16,3 4 34-16</inkml:trace>
  <inkml:trace contextRef="#ctx0" brushRef="#br0" timeOffset="168804.02">13575 2995 247 0,'0'-3'465'0,"-1"0"-89"0,1 2-59 15,-1-2-39-15,0 0-36 0,0 1 84 0,2-3-24 16,-1 3-23-16,0-2-21 0,2 0-30 16,1-1-32-16,-1 3-21 0,5-1-16 0,-2 0-24 15,1 1-10-15,2 2-7 0,0 0-16 0,2 0-10 16,2 0-18-16,20 12-5 0,-18-5 3 15,-3 4-2-15,-2-2-17 0,1 3 8 0,-2 3-11 16,-6-5 10-16,-1-1-17 0,-1-9-1 0,0 10-13 16,0-3 6-16,-14 13-10 0,4-8 3 0,-1-3-9 15,-3-1 6-15,1 1-8 0,1-2-1 0,-5 1 2 16,2-3-1-16,3-2-8 0,0-1 5 16,1 0-7-16,-6 0 7 0,5 0-4 15,1-1-2-15,4-1 2 0,2 2 0 0,-1-2-11 16,3 0 7-16,0 0 1 0,0 0-10 0,1 1 1 15,0 0 9-15,1-1-7 0,1 0-5 16,3 0 4-16,0 3 13 0,3-5-6 0,0 2-2 16,2 0-2-16,12 0 0 0,-9 0-4 0,4 0 0 15,4 0-23-15,4 0-18 0,1 0 5 16,0 0-96-16,1 0-41 0,-4 0-46 0,0 0-54 16,0 0 29-16,-1 0-271 0,-4 0 44 0,13-12 34 15,-20 12 32-15,7-5 11 0,-7 2 26 0,-2 1 37 16,-3-1 27-16,3 1 11 0,-1 1-25 15</inkml:trace>
  <inkml:trace contextRef="#ctx0" brushRef="#br0" timeOffset="169120.87">13933 3012 614 0,'2'-3'402'0,"-1"-1"-74"0,2 1-48 15,-3 2 1-15,2 0-39 0,0 0-29 0,-1 2 44 16,0 0-40-16,0 2-40 0,-1 0 16 0,0 3-22 15,0 0-25-15,0 0 7 0,-3 9-6 16,3-7-2-16,-10 16-28 0,5-9-9 0,-3 1-9 16,2-2-3-16,-1 3 3 0,3-9-12 15,-1 6-20-15,2-8 6 0,2-1-6 0,0-1-15 16,1 1 5-16,0-1 0 0,0-4-4 0,0 0 3 16,19 17-3-16,-3-11-8 0,2 1-7 15,4-1 2-15,3-3-3 0,0 2-11 16,-2-2-5-16,1-1-12 0,-2 0-12 0,-11-2-30 15,1 0-10-15,3 0-30 0,-1 0 7 0,-1 0-80 16,-1 0-36-16,-5 0-39 0,-1 0-36 0,-6 0 24 16,15-14-189-16,-14 13-51 0,0-3 24 0,-1 1 42 15,0-1 4-15,-1-1 37 0,-2 2 29 16,1-1 16-16,-2-1 13 0</inkml:trace>
  <inkml:trace contextRef="#ctx0" brushRef="#br0" timeOffset="169326.41">14110 3098 821 0,'-2'-2'388'0,"-1"0"-37"0,2 1-47 16,-1-1-39-16,1 0 28 0,-1 4-20 0,1 0-18 16,-1 0-2-16,0 3-16 0,-1 0-13 15,-1 10-20-15,-2-1-21 0,3-2-21 0,-1 9-13 16,2 0-19-16,-1 0-4 0,-2 0-18 0,3-3-25 16,0 0-29-16,-2-4-37 0,4 1-1 15,0-15-133-15,0 10-44 0,0-2-54 0,0-1 22 16,0-1-281-16,0-6-19 0,0 7 23 0,0-7 46 15,-11 12 32-15,7-9 16 0,-1-1 63 16,2 3-18-16,-9 3 37 0,-1 0-4 0</inkml:trace>
  <inkml:trace contextRef="#ctx0" brushRef="#br0" timeOffset="169999.2">13209 3317 620 0,'-1'-7'376'0,"1"2"-60"0,1 2-16 0,-1-2-49 16,-1 3-14-16,0 2 1 0,1 2-28 16,-1 2 39-16,0 4 0 0,-1 9 3 0,2-5-10 15,0 5-15-15,0 6-11 0,0 4-18 16,0 2-20-16,0 1-26 0,0 0-3 0,0 0-12 15,0-2-22-15,0 0-19 0,0-3-5 0,0-4 1 16,0-2-11-16,0-4-8 0,0-4-7 16,0-1-8-16,0-2-7 0,0-8-12 0,0 6-12 15,0-6-27-15,-5 6-14 0,7-8-19 0,0-1-17 16,0-2-5-16,1-1-15 0,3-6 6 0,2-2 8 16,-1 0-18-16,0 2 7 0,-2 3-1 0,0 0-16 15,1 3 9-15,5-4 6 0,-1 0 22 16,2 3 5-16,-4 2 34 0,-1 2 0 0,0-1 3 15,2 1-15-15,-2 2 3 0,2-1 22 16,-1 1-5-16,2 1 15 0,4 0-23 0,2 0 34 16,18 14-27-16,-18-8 27 0,-4-1 3 0,0 3 0 15,0 2 15-15,-3 2-14 0,-5-4-3 16,-2 1 14-16,-2-9 5 0,0 9 0 0,0-3 5 16,0 1 2-16,-20 8-9 0,7-6 1 15,-4-1-20-15,-1-4 11 0,-3 2-11 0,0 0-4 16,-2-3 8-16,0-2-16 0,-2-1-18 0,1 0-31 15,3 0-18-15,1 0 5 0,3 0-89 0,17 0-30 16,-10 0-20-16,3 0-45 0,7 0-32 16,-16-10 25-16,16 7-184 0,0-1 34 15,4 0-84-15,6-6 35 0,1-1 28 0,3-1 24 16,3 2 47-16,2 0 15 0,0 0 8 0</inkml:trace>
  <inkml:trace contextRef="#ctx0" brushRef="#br0" timeOffset="170232.81">13540 3555 474 0,'3'1'422'15,"0"1"-76"-15,1 0 70 0,-2 4-38 0,1-3-12 16,-1 3-21-16,3 11-31 0,-1 0-13 16,-1-1-33-16,-1 1-22 0,1 0-34 0,0-1-29 15,0 0-12-15,-2-3-21 0,-1-1-4 0,0-12-33 16,0 9-36-16,0-2-46 0,0-1-36 0,0-6-42 15,0 7 5-15,0-7-150 0,0 0-63 16,0 0 26-16,6 8-293 0,-4-11 33 16,0 0 39-16,0-2 45 0,7-7 19 0,-5 1 26 15,1-5 1-15,0 0 25 0,-2-4 36 0</inkml:trace>
  <inkml:trace contextRef="#ctx0" brushRef="#br0" timeOffset="170387.24">13651 3445 751 0,'-3'-3'376'0,"-2"-1"-63"0,2 3-59 0,0-1-37 16,-1 1-20-16,2-1-16 0,-2 3-60 0,2 0-44 15,0 0-60-15,2 0-83 0,0 1 6 16,2-2-322-16,2 3-2 0,-1-2 22 16,2 0 22-16,12 3 50 0,-2 1-10 0</inkml:trace>
  <inkml:trace contextRef="#ctx0" brushRef="#br0" timeOffset="170634.89">13851 3492 681 0,'2'1'398'0,"0"3"-65"15,1-1 58-15,-3 4-20 0,-2-1-20 16,2 2-15-16,0 2-13 0,0 5-32 0,0 5-25 16,-12 20-22-16,11-19-22 0,-1 2-16 0,0-3-22 15,1 2-28-15,-1-2-12 0,0-1-4 16,2-1-17-16,-1-3-22 0,1-9 6 0,0 2-31 15,0-1-9-15,0 1-30 0,0-1-28 0,11 3-41 16,-6-6-38-16,-1-1 9 0,2-3-144 16,0 0-56-16,0 0 24 0,-1-3-315 0,9-3 14 15,-1-2 63-15,-6 3 44 0,0-3 31 16,-1 1 30-16,-3-2 19 0,4-3 35 0,-7 2 3 16,0 10 2-16,0-10 11 0</inkml:trace>
  <inkml:trace contextRef="#ctx0" brushRef="#br0" timeOffset="170830.41">13792 3639 529 0,'-8'-2'479'0,"3"-1"-84"0,0 3-6 0,2-2-46 15,0 1-19-15,-1 0-29 0,2-1-20 0,1 1-36 16,1 0-25-16,0 1-13 0,2 0-25 0,3-1-30 16,0 0-11-16,1 1-35 0,3 0-36 0,14-1-42 15,-1-1-2-15,3 2-102 0,4-1-46 16,1-2-40-16,-3 3-42 0,2 0 19 0,0 0-251 15,0 0-7-15,-17 0 31 0,9 0 38 16,2 0 21-16,0 0 28 0,0 0 32 0,-6 0-16 16</inkml:trace>
  <inkml:trace contextRef="#ctx0" brushRef="#br0" timeOffset="171150.27">14227 3617 747 0,'7'0'322'0,"-7"0"-26"16,0 0-3-16,8-5 1 0,-8 5-36 0,-4 0 11 15,-1 0-8-15,1 1-6 0,-2 2-11 16,-1-1-17-16,-5 5-15 0,0 0-21 0,-1 2-22 15,1-4-23-15,1 4-6 0,5 0-28 0,-1-3-2 16,3 0-7-16,2-1-17 0,0 1-14 16,2-2-3-16,-2 1-18 0,2-5-1 0,0 0-13 15,0 0 6-15,0 8-13 0,13 5 5 0,-4-3-8 16,4-2 5-16,-1-1-14 0,2 1-1 16,-1 1-5-16,3-2-3 0,-1 2-8 0,-2-1 14 15,-1 0-15-15,-5-1 8 0,-1 0-9 16,-2-2 8-16,-1-1-9 0,-1 2 10 0,-2-6-2 0,0 0 8 15,0 6-7-15,-18 10 2 0,9-9-5 16,-9 0-1-16,-3-3-8 0,0 0 10 0,-6-2-17 16,-4 0-56-16,14-2 5 0,-8 0-87 15,-34-10-51-15,26 2-52 0,0 0 26 0,1 0-282 16,-1-3 2-16,1 0 69 0,7-1 19 0,0 0 29 16,4-2 9-16,2-4 35 0,4 1 10 15,1 0 12-15,1-6 3 0</inkml:trace>
  <inkml:trace contextRef="#ctx0" brushRef="#br0" timeOffset="172084.75">12642 1910 389 0,'-5'-2'216'0,"3"-1"-37"0,-3-1 9 16,3 4-24-16,0-3-14 0,0 3-7 15,1-2 0-15,-1 2-26 0,0 0-13 0,0 0-1 16,1 0-3-16,-1 2 11 0,0 1-8 16,1 1 6-16,0 0-3 0,-1 2-17 0,-2 11 3 15,2 0 3-15,0 1-2 0,0 2-12 0,-1-1-4 16,-1 3 7-16,4-11-21 0,0 6-11 0,0 4 6 15,-12 23-21-15,8-17 5 0,-1 2 4 16,1 2 15-16,1-2-13 0,-1 3 16 0,1 0-7 16,1 1 15-16,-1 1-11 0,1 1-6 0,2 0 31 15,-1-1 14-15,0 1-12 0,1-18-8 16,0 10 3-16,0 5-7 0,0 2-24 0,0 0 5 16,8 2 5-16,-8 0-9 0,0 1-18 15,15 38 9-15,-13-35 11 0,-1-1-5 0,0 1-8 16,-1 2-7-16,0-23 3 0,0 11-2 0,0 5-2 15,0 1 2-15,-11 36 5 0,9-33 13 16,0-3-12-16,1 0 2 0,-2-3-5 0,2 2-5 16,-4-1 7-16,3 1 5 0,0 0-5 0,0 1 1 15,-1-2-5-15,0-2 3 0,1 2-5 0,0 2 1 16,-3-2-5-16,1 2-1 0,-3 4 0 16,2-2-3-16,-1-3-11 0,1 1 5 0,1-3-7 15,-1-1 4-15,0 0-9 0,1-2-2 16,0 0 2-16,-1-1 1 0,2-4-8 0,0-2 9 15,1-2-7-15,-1 0-5 0,0-3 6 0,2 1-4 16,-3 1 0-16,2-2 5 0,-3-2-2 16,2 1-4-16,-1-1 3 0,0-4-10 0,2-2-5 15,0-3-7-15,1 0 5 0,-1-4-11 0,1 2 9 16,0-2 4-16,0-1-24 0,1 0-6 0,-1-2-2 16,1 0-9-16,0 0-29 0,1-5 9 0,-1 1-59 15,1-1-10-15,-1-2-22 0,4-8-38 16,-4 5-11-16,0-7-53 0,6-24 23 15,-3 13-203-15,2-1-27 0,0 1 39 0,1 2 28 0,2-8 29 16,-2 0 32-16,2-3 24 0,-2 0 15 16,3-3-17-16</inkml:trace>
  <inkml:trace contextRef="#ctx0" brushRef="#br0" timeOffset="173974.78">12621 1979 340 0,'-1'-3'237'0,"0"0"-26"16,0 1-31-16,0-1-21 0,0 1-12 0,1-1-9 15,-1 1-11-15,0 0-13 0,1-1-5 16,-2 0-17-16,2-1-11 0,0 1-5 0,0-1-5 16,0 1-5-16,2-3 3 0,-2 6-3 15,0 0-1-15,0-6 3 0,0 6 4 0,0-8 2 16,0 8-11-16,0-7-3 0,0 7 6 0,0-8-24 16,0 8-9-16,0-6 9 0,0 6-14 0,0 0-1 15,0 0 1-15,0-7-3 0,0 7 12 16,14-10-2-16,-11 8 10 0,2 2 0 0,-1-1-7 15,2 0 2-15,-1 1-2 0,2 0 1 0,0 0 2 16,1 0 4-16,13 0-5 0,-12 0 0 16,5 0-14-16,2 0-2 0,5 0-6 0,2 0 3 15,2 0-2-15,1 0 6 0,-1 0-8 0,3 0-12 16,1 0-3-16,30 9 18 0,-28-7-1 16,1-1 7-16,-2-1-15 0,1 2 4 0,1-2 12 15,-1 2 5-15,5-2-2 0,-7 0-17 0,-1 0 10 16,1 1 2-16,2-1-4 0,0 1-10 0,-1 0-1 15,4-1 27-15,-1 2-28 0,-1-2 19 16,0 3-22-16,1-1-4 0,1 0 7 0,2 1 6 16,-3-1 2-16,2-2-6 0,2 4-7 15,-4-1-11-15,2 0 50 0,1 0-37 0,2 1 0 16,-4 0 10-16,9 0 7 0,-7 2-4 0,2-2-3 16,1 0-2-16,3 2-1 0,0 0-26 15,1-1 20-15,0 0-1 0,2 0 0 0,0 0 15 16,1-1-16-16,-4-1 4 0,2 1-15 0,1-1 20 15,-2 2-15-15,0-3 10 0,0 1-6 16,0-2 0-16,-1 2-7 0,-6 0 1 0,0-1 0 16,-3 0 4-16,-4-1 8 0,-2 1 3 0,-4-1-12 15,-5 0 7-15,-6 2-16 0,-12-3 1 16,10 0 1-16,-4 0-11 0,-6 0 1 0,8 0 2 16,-8 0 10-16,7 0 14 0,-7 0-11 15,0 0 13-15,7 0-23 0,-7 0 2 0,0 0 1 16,7 0 11-16,-7 0-4 0,0 0 15 0,15 10-24 15,-13-8 20-15,-2 1-18 0,3-1 21 16,-2 1-21-16,2-1 20 0,-3 3 0 0,2 0-16 16,-2 1 8-16,0-1-1 0,0 2 21 15,5 8-13-15,-3 0-3 0,-2-3-3 0,0 6-1 16,1 0 2-16,-1-8-2 0,0 5-6 0,0 4 6 16,0 0-1-16,0 3 1 0,0 0-7 0,0 1 0 15,0 0 17-15,0 3-1 0,0 5-2 16,0-1 3-16,0-1-4 0,0 5 0 0,0-3-2 15,-8 3-15-15,8 0 7 0,0-3 7 16,-11 33-2-16,9-31 1 0,0-1-1 0,-2 2 16 16,3 0 0-16,-1 2-3 0,0 1 1 0,-3-1 13 15,1 1-10-15,1 0-1 0,-1-1 1 0,1 1 5 16,1 1-8-16,0-1 19 0,2 0-22 16,-2 0-7-16,0-2 19 0,2 3-9 0,-2-2 2 15,2-16 7-15,0 7-19 0,0 6-4 16,0 0 17-16,0 3 3 0,0-3-14 0,0 2 0 15,11 30 2-15,-11-48 5 0,0 6-2 0,0 5-23 16,0-1 10-16,0 0 4 0,0-2 3 16,0-2 3-16,0-3-12 0,-11 21 25 0,9-26-15 15,-1-4-21-15,3 0 10 0,-1-2 10 0,-1-1 3 16,2-1 1-16,0 0-3 0,0-1 3 16,-4 11-10-16,0-5 17 0,2-3-22 0,1 1 18 15,-3-3-22-15,0-1 21 0,1 0-23 0,-6 4 6 16,2-3 11-16,-1 0-11 0,3-2-1 0,-4-2 5 15,2 0 2-15,3 1-19 0,-1-2 12 16,-1 0 11-16,2-2-6 0,-2 3-6 0,0 0 0 16,1-2 3-16,-8 3-5 0,-3 2 7 15,3-2 9-15,-1 2-9 0,3-3-6 0,-5 4-4 16,3 0 5-16,-5-2 0 0,5-2 13 16,6-3-22-16,-5 0 18 0,-3 0-11 0,-24 10 9 15,17-8 2-15,-1 0-9 0,3-2 2 16,0 3 1-16,-3-2 8 0,3 3-10 0,-3-4 6 15,-1 1 0-15,-3-1 3 0,1 0 4 0,13 0-17 16,-8 0 6-16,-2 0 2 0,-4 0 4 16,-1 0-3-16,0 0-6 0,0 0-1 0,1 0 9 15,1 0-2-15,-1 0 2 0,0 0-8 0,0 0-4 16,2 0 8-16,0 0 14 0,0 0-21 16,0 0 18-16,1 0-17 0,0 0 4 0,1 0-3 15,1 0-3-15,-3 0 15 0,1 0-21 16,-2 0 21-16,0-5-17 0,0 5 23 0,-27-13-8 15,27 12-3-15,-2-1 0 0,-1 1-21 0,-2-2 9 16,5 2 16-16,-2-2-11 0,1 0 12 0,-1-2-14 16,1 2 19-16,1-2-12 0,-3 0 0 0,0 3 0 15,0-1 7-15,-1 0-2 0,0 1-15 16,0-2 4-16,1-1 6 0,-1 2 5 0,0 0 10 16,2 2-26-16,-2-1 17 0,1-1-19 0,1 0 23 15,2 1-11-15,-1 1-19 0,0-2 21 16,2 0 0-16,-1 2-3 0,1-1-1 0,1 0 7 15,0-1-24-15,1 3 20 0,2-3 7 0,0 2-7 16,5-1 12-16,0 1-23 0,0-2 22 0,16 3-20 16,-12 0 16-16,2 0-10 0,-1 0 11 15,3 0-10-15,0 0 7 0,1 0-6 0,-1 0-8 16,1 0 13-16,0 0-7 0,0 0-3 0,0 0-8 16,-19-8 20-16,12 6-8 0,1 0 2 15,-6 0-14-15,12 2 25 0,-2 0 2 0,-2 0-8 16,1 0 2-16,2 0-10 0,0 0-7 15,1 0 21-15,7 0-1 0,-7 0-9 0,-3-9 0 16,5 9 0-16,2 0 16 0,-1-1-3 0,1 1-23 16,1 0 20-16,0 0 13 0,-1 0-25 0,1 0 2 15,0-1 6-15,0 1-7 0,1 0 1 16,-2-1 21-16,2 1-15 0,-1 0-5 16,1 0 2-16,1 0 5 0,-1-2-6 0,0 1-7 15,1 1 11-15,0 0-12 0,0 0-7 0,0 0 1 16,0 0-100-16,0 0-26 0,0 0-27 15,0 0-32-15,-4-11-59 0,4 6 23 0,1 0-276 16,2 0 60-16,3-8 12 0,-1-1 52 16,1 2-9-16,3 0 25 0,0 0 24 0,0-2 15 15,1 2 2-15</inkml:trace>
  <inkml:trace contextRef="#ctx0" brushRef="#br0" timeOffset="175151.91">13313 4180 437 0,'0'0'195'0,"0"-14"-43"0,0 14 22 0,0 0-43 15,24-27 12-15,-24 22-20 0,1 0 7 16,1-1-6-16,0 1 3 0,0 1 12 16,-1 0 6-16,0 0-18 0,0 1-24 0,0 0 2 15,0-1-12-15,0 1-6 0,-1 1-11 0,1-1-9 16,-1 0-10-16,0 3-1 0,0 0-1 16,0 0-23-16,-2-1 18 0,1 2 3 0,0 2-21 15,-1 0 1-15,2 2 8 0,-1-2 5 0,-3 1-9 16,1 11 5-16,1-3-9 0,1 0 2 15,-2 4 8-15,2 1 12 0,-3 0-6 0,2 2-1 16,2-1 0-16,-2 3 1 0,2-1-12 0,-1 2 11 16,-3-1-10-16,1-1-17 0,2 2 25 15,-3 2-6-15,2-1-14 0,-2 0 2 0,2 3 9 16,-3-2-5-16,3-1 16 0,0 0-30 0,-2 1 3 16,3-1 8-16,-1 1-24 0,0-2 0 15,-1 2-2-15,1-3 20 0,2 3-3 0,0-2-6 16,0 3 20-16,0-4-3 0,-2 3 32 15,2 2-20-15,0 1 9 0,-1 0-7 16,0-2-2-16,-1 3 4 0,0-3 2 0,-1 3-13 16,1-1 15-16,-3-2-16 0,2 0-10 0,1 0 6 15,-1 0-4-15,-2-2 6 0,4-1-14 0,-2-2-3 16,1-2 8-16,1-5-4 0,1-7-9 16,0 2 8-16,0-2 2 0,0 1-6 0,0-2 4 15,0-5 5-15,0 9-11 0,0-9 7 16,0 6-11-16,0-6 6 0,0 7 3 0,0-7-5 15,0 0 0-15,0 0 4 0,0 0-20 0,3 9 8 16,-3-10-22-16,0 0-15 0,0-2-7 0,-1 2 2 16,2-2-69-16,-1 0-27 0,-2 0-20 0,2-1-11 15,-1-2-31-15,-1 0-45 0,-1-7 20 16,3 6-249-16,-8-16 22 0,-1 5 34 0,1 2 28 16,-2 2 18-16,-2 1 23 0,-1 0 24 15,1-1 24-15,-3-1 37 0</inkml:trace>
  <inkml:trace contextRef="#ctx0" brushRef="#br0" timeOffset="175504.84">13006 4857 436 0,'0'-4'363'0,"0"1"-42"0,2-1-35 0,-2 1-30 16,1 1-23-16,-1-1-31 0,1 1-9 15,-1 0-23-15,0 1-1 0,1 0-21 0,0 2 29 16,1 0-20-16,0 3 42 0,0 3-10 0,5 12-9 16,1 3 18-16,4 0-8 0,-1 3-13 15,-1-2 4-15,3 0-23 0,2 2-2 0,1-1-12 16,-3 1-9-16,4 0-15 0,0 1-29 16,-1-2 2-16,0-4-18 0,0 0-6 0,-3-1 8 15,1 0-26-15,-1-3-1 0,-3-2-1 0,0-3-12 16,-5-4-6-16,0 3-19 0,-2-5-11 15,-1-3-22-15,1 1-29 0,-1-3-35 0,-2 0-25 16,0 0 10-16,0 0-104 0,0 0-34 16,0 0-28-16,7-12 26 0,-6 7-191 0,0 2-77 15,-1-3 43-15,2 3 31 0,-1-2 14 0,3 1 32 16,0-2 17-16,8-2 66 0,-2-1-14 16,0 0-9-16</inkml:trace>
  <inkml:trace contextRef="#ctx0" brushRef="#br0" timeOffset="175770.56">13533 5048 254 0,'4'-6'416'0,"1"0"-71"0,0 1-48 15,-2-1 0-15,0 3-5 0,-1 1-13 0,-1-1-34 16,0 3 15-16,0-2-30 0,0 2-27 0,-4-1-8 16,0 2-12-16,-2 1 4 0,-6 6-23 15,-5 3 11-15,3-1-12 0,-4 5-5 0,0 2-13 16,0 0 0-16,0 2-18 0,-3 3-10 15,0-3-22-15,0 5 3 0,-1-4-20 0,0 3 5 16,2-2-14-16,1-2-44 0,2-2-32 0,-2 2-24 16,5-2 3-16,-1-3-131 0,2-4-40 15,1-3-69-15,2-4 25 0,4-1-276 0,5-2 27 16,0 0 55-16,0 0 25 0,0 0 4 16,0 0 67-16,-10-10 19 0,9 8 20 0,0 0 5 15,2 1-6-15</inkml:trace>
  <inkml:trace contextRef="#ctx0" brushRef="#br0" timeOffset="176305.99">13155 5494 861 0,'1'-7'302'0,"-1"2"-17"0,0 2-24 15,0-2-9-15,1 1-21 0,-1-1-7 0,1 2-19 16,-1-2-22-16,0 1 16 0,0 1-25 16,0 2-24-16,4 1 44 0,-4 1 11 0,1 4-13 15,-1 2 3-15,-1 12-4 0,1-10-22 16,0 9 1-16,0 4-12 0,0 7 10 0,-14 25-22 15,10-21-7-15,2-1-17 0,-1-3-9 0,1 0-18 16,2-3-9-16,-3-4-15 0,2 0-4 16,-1-5-13-16,1-3-4 0,1-14-39 0,0 8-10 15,0 0-15-15,0-8-43 0,0 6-44 16,0-6 10-16,0 0-139 0,-2 7-39 0,4-9-34 16,-1-1 27-16,1-2-250 0,-1-1 22 0,2-1 35 15,-3 1 38-15,2-12 23 0,0 2 50 16,0-2 16-16,3 0-12 0,-5 11 45 15,0-7 30-15</inkml:trace>
  <inkml:trace contextRef="#ctx0" brushRef="#br0" timeOffset="176600.77">13205 5454 933 0,'1'-2'332'0,"0"-2"-25"16,-1 1-30-16,0 1-37 0,2 0-10 0,-1 2-16 15,-1-3-24-15,1 3 15 0,1-3-19 0,-2 4 12 16,3-3-12-16,2 2 4 0,1 0-13 0,-1 0-8 16,3 0-15-16,0 0-11 0,9 0-15 15,2 0-22-15,2 0 4 0,2 0-17 16,1 0-7-16,1 0-17 0,-2 0-3 0,2 0-9 16,24 10-7-16,-31-8-3 0,-2-1-27 0,-4 1-12 15,-1-2-31-15,-5 1-14 0,1 1 3 16,-1-1-54-16,-1 0-25 0,-3 0-25 0,0 0-25 15,-2 1-28-15,-2 0-48 0,0 1 22 0,-3-1-196 16,0 0-63-16,0-1 39 0,-9 5 22 16,-2 1 23-16,-3-4 38 0,2 0 33 0,-2 0 28 15,1 1-20-15</inkml:trace>
  <inkml:trace contextRef="#ctx0" brushRef="#br0" timeOffset="176916.61">13158 5620 764 0,'-2'2'300'15,"0"1"-39"-15,-1-1-19 0,1 0-6 0,1-2-23 16,1 3-1-16,-2-1-14 0,4 0 14 16,-2 0-25-16,2 1-4 0,0 0-11 0,2-1 24 15,2-2-14-15,0 3-12 0,9 1-12 0,2-2-6 16,1 1-14-16,1-2-26 0,-10-1 4 15,6 0-12-15,2 0-15 0,24 8-9 0,-23-7-8 16,2 1 3-16,-1 1-19 0,0-3 1 0,-2 2-19 16,-4 1-27-16,-1-1-20 0,-2 1-29 15,-3-2 15-15,0 2 1 0,-1-2-90 0,1 1-29 16,-4 0-46-16,1-2-13 0,0 3-26 0,-2-3 21 16,0 0-224-16,1 0 35 0,-3 2 30 15,-1-1-52-15,-2-1 37 0,0 1 34 0,-2 0 24 16,0-1 30-16,-1 0-26 0</inkml:trace>
  <inkml:trace contextRef="#ctx0" brushRef="#br0" timeOffset="180294.59">12860 5349 687 0,'-14'0'209'15,"14"0"-22"-15,0 0-23 0,0-13-8 0,0 13-22 16,-14 0-29-16,14 0-5 0,-20-16-13 0,17 16 5 15,-1-3-18-15,1 3-10 0,1-2 8 0,-2 1 14 16,0 0-8-16,2 0-5 0,-2 0 14 16,2 0-17-16,0 0 8 0,1-1-8 15,-2 2-1-15,2 0-10 0,-1 0 8 0,1-1 0 16,0 1 13-16,1 0-17 0,-2 0-5 0,1-1-4 16,1 1 11-16,0 0-12 0,0 0 15 0,0 0-13 15,0 0 0-15,0 0-18 0,0 0 9 16,0 0 1-16,0 0 9 0,-4-1-8 0,6 1 19 15,1 0-4-15,0 0-9 0,2-1-18 16,0 1-3-16,3 0 47 0,11 0-22 0,-10 0-14 16,6 0 11-16,2 0 1 0,4 0-2 0,0 0 4 15,0 0-3-15,2 0-8 0,2 0-21 16,0 0 16-16,24 9 9 0,-23-8-13 0,0 1 0 16,0 0-1-16,1 1 5 0,-2-3-22 0,-1 2 19 15,1 0-8-15,0 1 3 0,1-2 4 16,-1 0 6-16,0-1-22 0,0 3 5 0,1-1 11 15,1 0-4-15,0-1-6 0,0 1-6 16,-1 0-8-16,1-1-5 0,-2 1-4 0,0 0 8 16,0 1 10-16,0-2-8 0,-3 2 1 15,0-2 3-15,1 1-1 0,-4 1 0 0,2-1-7 16,-2 0-3-16,1-2 12 0,0 3-7 16,0-1 8-16,1 0-15 0,1 1 11 0,0-1-9 15,1 1 8-15,2 1 1 0,-4 0-16 16,1-1 2-16,2 0 5 0,-5 0-6 0,-2 1 14 15,2 0-6-15,-3-1-5 0,-4 0 1 0,-3-1 1 16,0-1-5-16,-3 1-1 0,0 0-2 0,-2-1 9 16,-1 1-11-16,0-2 13 0,0 0-10 15,-1 1-5-15,1 0 11 0,0-1 0 16,0 0-7-16,-2 3 3 0,1-3 8 0,0 1-10 16,0 0-7-16,-2 0 12 0,1 0-4 0,0-1-8 15,0 0 11-15,-1 0-6 0,1 0-9 0,0 0 8 16,-1 1-10-16,0-1 10 0,1 1-12 0,-1 0 6 15,1-1-16-15,-1 1 10 0,0-1-9 16,0 0 14-16,0 0-12 0,0 0 8 0,0 0-3 16,0 0 5-16,0 0-7 0,0 0 4 0,0 0 15 15,0 0-8-15,0 0-11 0,0 0 7 16,0 0-9-16,0 6 19 0,2-5 2 0,-2 3-3 16,0-2-10-16,0-1 6 0,0 3 4 15,2-1 3-15,-2 1 0 0,2 2 4 0,-1-1-19 16,1 2-1-16,3 7 18 0,-1 3 3 0,1 0-8 15,1 0 3-15,0 0-12 0,2 4 16 0,-2-3 13 16,-1 1-5-16,6 0-8 0,-5 1 2 0,4-3-2 16,1-3-2-16,-5 1 0 0,6 3 6 15,-3-2-10-15,-2 0 8 0,2-3-5 0,2 2 8 16,-4-3-5-16,1 0 5 0,-1-3-3 0,0 5-13 16,0-6 11-16,-1 1 0 0,-2-4 2 15,2 2-1-15,-2-2-10 0,3-2 9 0,-5 2-5 16,1-2 2-16,1-2-7 0,0 2 3 0,-1-1 8 15,-1 1-14-15,0-1 5 0,-1 1 8 16,1-1-14-16,0 0 14 0,0-1-9 0,0 1 4 16,0-1 4-16,-2 0 5 0,0 0-6 15,2-1-5-15,-2 1 5 0,2 0-8 0,-2-1 2 16,0 0 0-16,0 0 0 0,0 0-15 0,0 0 7 16,0 0 0-16,0 0 3 0,0 0 1 0,0 0-9 15,0 0 7-15,0 0-3 0,0 0 12 16,3-7-10-16,-3 6-6 0,0 1 8 15,0 0 4-15,0-2-4 0,0 2 8 0,-3 0-9 16,0 0-2-16,2 0 7 0,-1 0 6 16,-2 2 9-16,0-2-14 0,1 3-2 0,1-3 0 15,-5 2 2-15,3 0 4 0,-10 6-9 0,2 0 12 16,0-3-10-16,-3 4 20 0,2 0-11 0,-3 3-17 16,-2 0 15-16,0 3 0 0,-3 0 4 15,0 0 6-15,0-1-20 0,-1 0-2 16,2 0 16-16,-3 1-5 0,1 0-1 0,0 1 6 15,-1 1-5-15,0-4 5 0,3 1-6 0,0 1 1 16,-2 0-2-16,1-4-8 0,0 1 6 0,2 0 1 16,-1 0 7-16,2-2-1 0,0 0 3 15,0 0 3-15,-1 1-10 0,0 2 8 0,0-1-12 16,0 1-1-16,0 5 14 0,-1-6 1 16,2 1-22-16,0-1 17 0,3 0 3 0,4-3 2 15,1-2-24-15,2-2 17 0,-1 5-5 16,2-4 3-16,0-5 1 0,3 2-5 0,1-3 10 15,-1 3 8-15,2-1-23 0,1 1 15 0,-1-2-13 16,2 0-4-16,0 0 7 0,0-1 1 16,0 0-7-16,0 0 11 0,0 0-4 0,1 1 14 15,0-2-14-15,-1 2 8 0,2-2-13 0,-1 0 15 16,-1 1-14-16,1-1-8 0,-1 1 1 16,2 0 4-16,-1 0-48 0,-1-1 6 0,-1 1 6 15,0 1-5-15,2-1 5 0,-1 0 6 0,0 0 25 16,1 0-20-16,-1 0 4 0,2 0 5 0,-2 0 19 15,-2 0-13-15,2-2 1 0,2 0 33 16,-2 2-1-16,0-1-25 0,-2 1 11 0,2-1 0 16,-1 0 9-16,0 1-2 0,0 0-8 0,1-1-20 15,0 0 3-15,-2 1 2 0,1 0 18 16,-2 0-18-16,-1-2 11 0,0 1 2 0,-1 0-7 16,-2 0 1-16,1 0 2 0,-2 0 2 15,-9-1-1-15,1-2 11 0,0 4 6 0,0-4-16 16,-1 3-7-16,-3-4 1 0,4 0 30 15,-5 4 15-15,1-2-18 0,-3 1 5 0,1-1-2 16,-1 0-1-16,5 2-2 0,-11-3-1 16,5 3-5-16,-1-3 2 0,2 1-9 0,-1 2-1 15,0-1-2-15,2 0-1 0,2-1 27 16,1 3-4-16,1-2-29 0,-1 0 1 0,4 1 0 16,2-1 1-16,1 2 2 0,1 0-9 15,2-2 2-15,-1 2 20 0,1 0 16 16,0 0-18-16,-4 0 2 0,-1 0 1 0,-3 0-1 15,4 0-11-15,-13 12 25 0,17-10-5 0,0 0-2 16,2 1-27-16,1-3 1 0,1 2 8 0,0-2 5 16,1 3 25-16,0-3-28 0,0 0 4 15,1 1 9-15,0 0 9 0,1 2-23 0,0-3 18 16,0 0 10-16,2 0-36 0,0 0 21 0,0 0-4 16,0 0 4-16,0 0 10 0,0 0-31 0,0 0 0 15,0 0 1-15,0 0 18 0,0 0-1 16,0 0 6-16,0 0-9 0,-8 4-10 15,8-4-2-15,0 0 25 0,0 1-15 0,1-1 1 16,-1 0-6-16,0 0 8 0,1 0-17 0,-1 2 16 16,-1-2-9-16,1 1 22 0,0 0-20 0,0-1-19 15,0 0 30-15,0-1-31 0,0 2 6 16,1-1-2-16,-1 0 25 0,1 0-9 0,-1 0 26 16,1-1-41-16,-1 1 21 0,-1 0 6 15,1 0-17-15,0 0 21 0,0 0-6 0,0 0-2 16,-1 0-4-16,1 0 0 0,0 0-2 0,0 0 21 15,0 0-34-15,0 0 27 0,-1 0-7 0,1-1 2 16,-1 1-19-16,1-2 9 0,-2 0 10 16,2 3 2-16,-1-3-1 0,0 0-17 15,1-1 15-15,-2 1 16 0,1-1-22 0,0-1 9 16,0 2-13-16,0-1 8 0,-1 0-1 0,0-1-15 16,0 1 12-16,1-2 5 0,-1 3-5 0,-2-4-14 15,2 2 13-15,-1-1 15 0,-8-4-21 16,6 1-15-16,-2 0 2 0,3 2 17 0,0-1 1 15,-5-4 17-15,5 0-33 0,-3-1 29 16,2 2-12-16,-2-1-16 0,0-2 23 0,2-2 6 16,-1-2 1-16,-1 0-34 0,0-2 31 0,0 0-21 15,-1-3 3-15,3-2 17 0,-2 4-1 16,-2-2-18-16,2 1 2 0,1 6 12 0,-1-7 3 16,-2 5 5-16,1 1-21 0,-4 1 9 15,5 2-1-15,-3 1 1 0,2 1 7 0,-1-4-11 16,-1 4 6-16,0 1-4 0,3 0-5 0,-2 1 7 15,3 5-2-15,-1-2 1 0,3 1-1 0,0 2 7 16,0 0-4-16,0-1-4 0,1 1-4 0,0 0-1 16,0 0-17-16,-1 2 29 0,2-1-28 15,0-1 25-15,-1 0 2 0,1 1 10 0,0 0-26 16,0 0 31-16,-2-1-19 0,2 2 2 0,0 0 4 16,-1-2-5-16,1 1-2 0,0 0-2 15,-1-1-15-15,0 3 21 0,0-4-2 0,1 3 3 16,-1 0-2-16,1-2-10 0,-2 1 3 15,2-1 18-15,0 0-37 0,-1 3 42 0,2-2-6 16,-1 0-14-16,0 1-16 0,1 0 19 16,-1-1-13-16,1 1 2 0,-1 1 14 0,1-2 19 15,0 1-22-15,0 1 7 0,1 0-9 0,0-2 3 16,-2 2-13-16,1-1 13 0,1 0 8 16,-1 1 1-16,1-2 7 0,-1 2-1 0,1-1-13 15,-1 1 21-15,2 1-2 0,-2-1 13 0,1 0-11 16,0-1-3-16,1-1 11 0,-2 2 2 0,1 0-15 15,1 1 16-15,0 0-2 0,0-3-9 0,1 1-9 16,1-1 2-16,0 0-5 0,1-2 4 16,7-4 7-16,-1 3-5 0,3-4-14 0,0 3 2 15,0-2 1-15,3-3 0 0,-1-1-3 16,2 0 3-16,1-1-13 0,0-1 13 0,1 2 6 16,0 1-7-16,0-3-6 0,0-2-1 0,-1 1-3 15,1 1-1-15,-2-1 0 0,1 1-5 16,-1 2-10-16,0-2 20 0,-1 4-9 0,1-3 5 15,0 1-3-15,0 0-3 0,0-2 8 0,-2 4 7 16,2 0-10-16,-2 1-7 0,3-1 11 16,-3-2-7-16,-1 2-1 0,0-2-2 0,0 4 2 15,-2-1 0-15,0-1 4 0,1 3-3 0,-5-1-4 16,2-1 20-16,-2 2-18 0,-2 0 8 16,-2 3-6-16,0 0 9 0,0 0-2 0,-1 1-15 15,-1 1 12-15,0 0-8 0,1 0-3 16,-2 0-4-16,1 1-9 0,-1 0 3 0,1-1-14 15,-2 2 25-15,1-2-12 0,-1 2 6 0,1 0-20 16,-1-1-4-16,0 1 14 0,0 0 18 16,0 0-16-16,0 0 2 0,-1 0-25 0,1 0-20 15,0-2 4-15,0 2-56 0,-1 0-8 0,1 2-18 16,-2-2-5-16,0 0-37 0,1 1-25 16,0-1 20-16,-2-1-115 0,2 1-101 0,-1 0-26 15,0 0 31-15,2-2 16 0,-2 2 59 16,0 0 14-16,2 0 15 0,-1 0 6 0</inkml:trace>
  <inkml:trace contextRef="#ctx0" brushRef="#br0" timeOffset="181410.56">14334 5435 287 0,'0'0'344'0,"0"0"-51"0,0 0-25 0,0-14-29 16,0 14-16-16,0 0-28 0,0 0-29 15,-14 0 5-15,14 0 17 0,0 0-3 16,0 0 3-16,0 0-9 0,-10 3-25 0,11 5-15 15,0-1 11-15,-1 3-16 0,0 1-15 0,0 4-7 16,0-2-5-16,0-2-4 0,0 0-9 0,0-3-28 16,0-1 12-16,0 0-19 0,0-7 13 15,0 6-15-15,0-6 1 0,0 0 2 0,0 7 4 16,0-7-7-16,0 0-8 0,0 0 2 0,3 9-11 16,-3-10-13-16,0-2-2 0,2-2 12 0,-2 0-32 15,0-1 1-15,7-7-12 0,-3 3 10 16,1-5-5-16,1 1-1 0,1 2 15 0,2 1-2 15,-3 2-19-15,-1 3 20 0,-1 0-14 16,2 4 11-16,-2-2-28 0,0 1 17 0,3 2 4 16,-1 1-7-16,-6 0-6 0,0 0 20 0,27 11 12 15,-13-4-4-15,-5 0 13 0,2 2 6 16,-2 0-8-16,0 2 5 0,-2-2 7 0,-3-4-11 16,0 2 9-16,-1-1-11 0,0-1 5 0,1-1-12 15,-2 0 7-15,-2-1-4 0,1-1 1 16,1-1-4-16,-1 1 12 0,0 0-4 0,-1-1-1 15,2 0-3-15,-2-1-5 0,0 0-6 16,0 0 4-16,0 0-5 0,0-12-4 0,0 7 9 0,2 1-9 16,-2-3-4-16,2 2 8 0,-1-1-5 15,5-8-4-15,1 5-12 0,-4 2 16 16,3-1 0-16,-1 4-5 0,1-2 7 0,8 0-5 16,-1 0-10-16,-4 2 10 0,2 2 1 0,-11 2 6 15,9 0-6-15,-2 0 13 0,2 0 8 0,-2 0-11 16,-1 0 6-16,-6 0-3 0,19 12 9 15,-9 0-2-15,-3-3-18 0,-3-4 11 0,-1 0-6 16,0 0-6-16,-3 0-12 0,0-1-13 16,0-4-32-16,0 0-30 0,0 0-10 0,0 7 10 15,0-7-93-15,0 0-58 0,0 6-37 0,-12 2-40 16,10-7 33-16,2-1-239 0,-2-1 15 16,2 0 60-16,-1 0 33 0,4 0 27 0,-1 0 32 15,0-1 10-15,2-1 9 0,-1 0 34 0,0-1-8 16</inkml:trace>
  <inkml:trace contextRef="#ctx0" brushRef="#br0" timeOffset="181752.47">14803 5392 436 0,'4'-2'395'0,"0"-1"-44"0,-2 0-45 15,1 1-28-15,-1 0-12 0,0 1-28 16,0 0-4-16,-2 3-27 0,2-2-23 0,-2 2-21 16,2 1 38-16,-2 0-1 0,0 1-21 15,1 0-24-15,-2 2-6 0,1 2-5 0,1 1-11 16,-1-3-19-16,0 3-3 0,0 1-17 0,0-1-1 15,0 2-19-15,11 7 9 0,-8-13-5 16,-1 1-9-16,2-1-15 0,-2 0 11 0,0-1-10 16,0 0-12-16,3-2-10 0,0 1 7 15,-1-3-9-15,1 0-5 0,-1-2 2 0,-4 2-16 0,18-9 4 16,-7 0-13-16,-4 0-9 0,-1 1-7 16,2-4-9-16,-2 2 3 0,-4 1 7 15,1 0-11-15,-3 3-4 0,0 6 2 0,0-7 0 16,0 7 2-16,0-7-15 0,-21-8 3 0,11 14-15 15,1-2 6-15,-1 4-39 0,10-1-13 0,-9 0-16 16,0 0-22-16,-2 0-17 0,-13 10-17 0,16-7-19 16,2 1 17-16,2-2-163 0,2-1-78 15,1 2-52-15,1-1 62 0,2 0 7 16,1 1 48-16,10 4 22 0,-3-4 20 0,5 1 23 16</inkml:trace>
  <inkml:trace contextRef="#ctx0" brushRef="#br0" timeOffset="183114.09">15115 5463 700 0,'8'-6'315'15,"-4"1"-27"-15,4-1-27 0,-6 1-5 0,0 2-16 16,0-1-12-16,-1-1-17 0,-1 2-12 0,2-2-50 16,-2 2 12-16,-3 0-18 0,3 3-2 15,0 0-6-15,-8-8-25 0,3 8-8 0,0 0-10 16,-1 0-11-16,1 2-7 0,-11 1-8 0,3 6-3 15,1-2-7-15,-1 6 26 0,0 0-24 16,1 0 15-16,3 2-23 0,3-1 22 0,-3 0-18 16,6 1 4-16,1-3-1 0,2-4-6 0,0-8 9 15,0 9-13-15,0-3-2 0,0 1 0 16,12 2-2-16,-10-6-12 0,3-1-7 0,1-1 0 16,0 0-8-16,13-5-18 0,-12 4-6 0,13-9-15 15,-9 0 1-15,1 0-14 0,-1-3 3 16,-1 0-54-16,0-3-8 0,-3-2-18 0,-1 0-15 15,-2-1 13-15,1-4-3 0,-1 0 14 0,-1 0 10 16,2-2 8-16,-1 2 16 0,-4-1-3 16,4 0 3-16,-4 12 24 0,0-4 10 0,0-3 12 15,0 1 5-15,0 0 19 0,0 2 6 16,0 1 14-16,0 5-7 0,0 1 12 0,0 2-10 16,0 6 11-16,0-6-12 0,0 6 15 15,0 0-12-15,0-7 24 0,0 7-3 0,-6-4-4 16,6 8-4-16,-2 2 73 0,2 0 14 0,-2 13-17 15,2-9 14-15,0 5-5 0,0 2 5 16,0 4-5-16,0 1-7 0,0 2-14 0,0 0-8 16,0 1 2-16,0 0-13 0,12 25 0 15,-9-29-8-15,1-1-3 0,0-1-6 0,-4 0-6 16,4 1-3-16,0-5-12 0,0-7-8 0,-2 0 9 16,-1 0-4-16,1 1 0 0,0-5-8 0,0 0-8 15,2-2 7-15,-1 0-4 0,1-1-11 0,1-1 1 16,-5 0-3-16,0 0-7 0,11 0-2 15,14-18-6-15,-12 9-5 0,-3-2 2 16,1-1 0-16,-1-1-5 0,0 1 9 0,-3 2 1 16,-1 0 10-16,-2 5-17 0,-1 0 11 0,-1 0-5 15,0 1-8-15,0 4 10 0,1-2 7 0,-1 1-10 16,-2 1 11-16,0 0-10 0,0 3 12 16,-2-2-6-16,2 2-5 0,-3 2 8 0,3-2 5 15,-2 3 7-15,2 1 0 0,-2-1 15 16,2 2-2-16,0-1-3 0,0-7 9 0,0 0-11 15,0 8 6-15,0-2 5 0,0 1 7 0,0-7-12 16,0 8 2-16,0-2-4 0,12 2-6 0,-8-6 8 16,0 0-17-16,-2-2-7 0,5-1 1 15,-5 1-13-15,6-1 4 0,-4-3-19 0,5-3 3 16,2-2-12-16,0-2-5 0,-2 5 4 0,-2-5 17 16,-1 3-15-16,0 3 15 0,-2 1 3 0,-2-1 1 15,0 2-3-15,-2 3 6 0,0 0-4 16,2-2 4-16,-2 3-1 0,0 2 8 15,1 1 0-15,-1 1 5 0,2-1 9 0,-2 2 12 16,4 8-10-16,0-4 7 0,2 3 2 0,-2-2 1 16,2-5-1-16,-1 1 5 0,1-3-4 0,-1 0 6 15,2-1-3-15,0-2-5 0,-1-1 3 16,-6 0-14-16,5 0 8 0,7 0-1 0,15-13-5 16,-16 3 2-16,1 0-2 0,0-3-12 0,-1-1-7 15,-2-1-9-15,-1-1-5 0,-2-1-6 16,0-4-10-16,-3 0 0 0,1-4 2 0,-2 0-22 15,0 0 5-15,0 0-5 0,-1 0-3 0,2 3 6 16,-3-2 6-16,2 4 13 0,-2 9-4 16,0-1 1-16,0 0 3 0,0 2 5 0,0 0 13 15,0 3 2-15,0 0 4 0,0 7 17 0,0-7-13 16,0 7 0-16,0-8 5 0,0 8-8 0,-12-9 0 16,10 8 11-16,0 2 1 0,0 4 18 15,1-3 6-15,-1 4 19 0,-4 10 0 0,1 2-2 16,-2 3 26-16,2 5 5 0,1 1 5 15,2 1 14-15,0 3 2 0,2-16-14 0,0 8 6 16,0 3-6-16,15 28-4 0,-5-27-20 16,1-1 10-16,0-4-7 0,2-4-1 0,0-3-21 15,2 1 23-15,0 0-24 0,1-5 15 16,1-3-23-16,0-1 13 0,-4-6-20 0,-1 1 14 16,-12-2-13-16,13 0-3 0,18-12-13 15,-17 2-18-15,1 1-5 0,-1-4-2 0,-3 1-12 16,-4-2-7-16,4-1 14 0,-4 5-9 0,0-2 0 15,-1 0 15-15,-2 6 5 0,-1 0 0 0,0 1-5 16,-3 4-4-16,0 1 7 0,0 0 5 16,-6 1-1-16,2 1 5 0,0 2 1 0,-1 9 3 15,1 2 4-15,-2 0 7 0,3 0 6 16,3-6 10-16,0 3-10 0,0 4 20 0,0 1-7 16,16 18-1-16,-4-21 15 0,1-2-8 15,0 0-1-15,1-2-7 0,1-1-6 0,1-5-15 16,-1 1-23-16,-1 1-27 0,-3-6-24 0,-11 0-40 15,9 0 9-15,0 0-98 0,-4 0-46 16,-5 0-63-16,11-9 28 0,-9 4-266 0,0 2 31 16,-4-1 35-16,2 0 52 0,-4 2 37 0,-1-2 7 15,-1 1 43-15,1 1 27 0,-11-3 4 16,3 3 19-16</inkml:trace>
  <inkml:trace contextRef="#ctx0" brushRef="#br0" timeOffset="189160.23">9285 5613 493 0,'0'0'188'0,"0"0"-26"0,0 0 6 15,0 0-43-15,0 0 15 0,0 0-16 0,0 0-11 16,0 0-12-16,0 0 26 0,0-13-18 0,0 13 5 16,0 0-5-16,0 0-3 0,0 0-23 15,0 0-2-15,0 0-5 0,0 0-7 16,0 0-13-16,0 0 5 0,0 0-21 0,-14 0 14 15,14 0-20-15,0 0-2 0,0 0 9 0,0 0 3 16,0 0-10-16,0 0 10 0,0 0-7 0,0 0-3 16,0 0 7-16,0 0 7 0,0 0 3 15,0 0-18-15,0 0 20 0,0 0-9 16,0 0-10-16,0 0-6 0,11-19 16 0,-6 19-1 16,0 3-7-16,0-3-16 0,0 0 0 0,2 0 7 15,-7 0-1-15,7 0-8 0,17 7 17 0,-8-5-14 16,1 0-10-16,-3-1 5 0,4 1-6 15,-2 2 7-15,1-3-12 0,2 3 20 0,-3-4-9 16,3 1 11-16,-1 3-17 0,-1-3 11 16,2 1-5-16,-3-1 1 0,2 0 5 0,-1 2 12 15,3-3-18-15,-1 1-12 0,1-1 39 0,0 0-36 16,1 1 7-16,1-1 0 0,-13 0 3 16,6 0-23-16,3 0 14 0,0 0 2 0,21 10-10 15,-19-8 28-15,-11-2-33 0,5 0 19 16,2 0 0-16,0 0 2 0,-3 0-9 0,-2 0-14 15,-2 0-4-15,10 9 50 0,-12-8-39 16,-2 1 7-16,12 1-20 0,-5 1 4 0,-1-2 11 16,9 2-2-16,2-2 6 0,0 3-3 0,2-3-1 15,1-1-9-15,-1 1-3 0,4-2 26 16,-2 0-22-16,-1 0 18 0,1 2-25 16,1-1 43-16,-6-1-10 0,1 3-16 0,-2-2 19 15,0 1-28-15,-1 2 18 0,-1-1-32 0,0-2 23 16,-1 3-9-16,-1-1 28 0,1 0-12 0,-1 1-6 15,-1 1-1-15,3-3-17 0,-1 1 17 0,0 0-8 16,1 1 4-16,-1-2-13 0,-6-2 20 16,2 0-3-16,5 0-11 0,0 0-1 0,-1 0 0 15,14 9 10-15,-13-6-3 0,1 0 6 16,-6-1-7-16,4 1-2 0,-4 1 1 0,-2-3 22 16,-3 1-31-16,1 0 20 0,-1 0-8 0,1-1 0 15,-3-1-15-15,1 1 10 0,13 1 10 16,-2 0 18-16,2-1-31 0,0 0 25 0,-2 1-12 15,-1 0-2-15,1 1 2 0,-5-3-5 0,7 1-23 16,-5 1 19-16,6 0-4 0,-3 1 10 16,-10-3 10-16,1 0-10 0,6 0 0 15,-3 0-2-15,0 0 6 0,0 0-1 0,8 10-4 16,-10-9-21-16,-1 0 5 0,-2 0 11 0,15-1 6 16,-7 1 2-16,-3 1-9 0,0-1 10 0,7 1-9 15,-12-2 13-15,5 0-14 0,2 0-12 0,4 0 1 16,0 0 27-16,0 0 0 0,0 0 10 15,2 0-21-15,1 0-12 0,-2 0 6 0,2 0 5 16,-3 0-1-16,1 0 29 0,1 0-22 0,-2 0-16 16,-3 0 6-16,-3 0-13 0,-1 0 21 15,-2 0 25-15,-1 0-24 0,0 0-21 0,-1 0 20 16,-1 0-20-16,1 0 31 0,2 0-20 16,5 0 17-16,4 0-22 0,1 0 19 0,2 0-16 15,0 0 13-15,-1 0 1 0,25-10 0 0,-34 10-10 16,6 0 4-16,1 0-4 0,3 0-3 15,-1 0 24-15,-1 0-12 0,-1 0-10 0,-3 0-1 16,-1 0 27-16,-3 0-32 0,-2 0 16 0,0 0 6 16,-2 0-23-16,-1 0 15 0,-6 0 3 0,10 0-17 15,-2 0 0-15,-1 0 6 0,-1 0 1 16,1 0-1-16,1 0 7 0,5 0 25 0,1 0-2 16,-1 0-3-16,-1 0-19 0,4 0-12 15,2 0 19-15,-2 0 7 0,0 0-13 0,1 0 1 16,-1 0 7-16,-2 0 0 0,-1 0-1 0,-2 0-23 15,-1 7 17-15,-1-7-4 0,-2 0 1 16,0 0-1-16,-7 0 12 0,7 0-14 0,1 0 12 16,-8 0-3-16,7 0-6 0,-7 0-12 15,7 0 21-15,-7 0-19 0,13 10 1 0,-13-10 32 16,0 0-3-16,0 0-14 0,0 0-13 0,9 0 12 16,-9 0-6-16,6 0-15 0,-6 0 2 0,0 0 34 15,6 0 0-15,-6 0-18 0,0 0-14 16,8 0 9-16,-8 0 6 0,7 0-9 0,-7 0 2 15,6 0-9-15,-6 0 17 0,7 0-2 16,-7 0-5-16,0 0-15 0,7 0 0 0,-7 0 3 16,0 0-1-16,0 0-3 0,6 0-26 0,-6 0-1 15,0 0-7-15,0 0-20 0,0 0-33 0,9 5-9 16,-10-5-37-16,-1 0 14 0,-1-3-187 0,0 1-121 16,1 0 21-16,-3-2 53 0,1 0 22 15,-5-5 13-15,-3 0 25 0,1 0 19 16,1-2 24-16</inkml:trace>
  <inkml:trace contextRef="#ctx0" brushRef="#br0" timeOffset="189712.65">12086 5532 272 0,'-4'-4'324'15,"0"0"-51"-15,0 1-18 0,-1 0-34 0,3 1-24 16,-3-1-19-16,2 1 9 0,-1 0-33 0,1-1 3 16,0 1-16-16,1 1-36 0,0-1 11 15,-1 1-8-15,1 1-5 0,1 1 3 0,0 0-7 16,0 0-2-16,1 1 5 0,2 1 20 0,-1 0-25 16,2 2 6-16,1-2-11 0,7 7 12 0,2 0 15 15,1 0-5-15,2-2-5 0,-1 3-18 16,2 0-1-16,-1-1-12 0,2 4 5 15,-1-5-12-15,1 1-5 0,-1 5 7 0,-1-3-15 16,5-3-14-16,-4 0 3 0,0-2-18 16,-2 3 1-16,0-2 1 0,-3 0 0 0,2-1-11 15,-4-2 3-15,-3 0 0 0,2-1 0 0,-3-1-11 16,-1-1 6-16,0 0-3 0,0-1 3 0,-1 2 1 16,0-1-18-16,1 0 14 0,-1 0-2 15,0 1-11-15,0 1 7 0,0-1-8 0,-1-1 6 16,2 1 6-16,-1 1-3 0,-1-1-4 0,1 0-6 15,-2 1 9-15,1 0-5 0,-1 0-6 16,1 0 6-16,-1-1-2 0,0 1 6 0,-1-1 1 16,-1 2-5-16,0-5 6 0,0 0 7 0,0 7-7 15,-15 14-2-15,0-8 0 0,0 2 11 0,-4-1-13 16,2 0 9-16,-3 0 1 0,-2 0-14 16,0 1 7-16,-1-2-9 0,-1 2-3 0,1-3-24 15,2 2-44-15,-2-1 8 0,3 1-76 16,-2-6-29-16,-1 0-44 0,1-2-52 0,3-1 25 15,-1 0-277-15,6-3 47 0,-4 3 31 0,-1-5 35 16,-1 1 31-16,5-1 8 0,8 0 43 16,-7 0 12-16,-2 0-19 0</inkml:trace>
  <inkml:trace contextRef="#ctx0" brushRef="#br0" timeOffset="192583.29">9222 5557 467 0,'0'0'212'0,"0"0"-20"16,0 0-33-16,0 0-14 0,0 0-11 0,0 0-18 15,0 0-4-15,0 0-25 0,0 0-2 16,0 0-13-16,0 0-19 0,0 0-3 0,0 0 9 16,0 0-17-16,0 0 7 0,0 0-13 15,13 0-20-15,-13 0 18 0,0 0-17 0,0 0 6 16,0 0-9-16,0 0 7 0,0 0 2 0,0 0-6 16,0 0-4-16,0 0-8 0,0 0-8 15,0 0 10-15,0 0-13 0,26 25-8 0,-23-23-19 16,1-2 10-16,0 1 1 0,3 0-64 0,-1-1-42 15,-1 0-4-15,1 2 17 0,0-2 19 16,0 0-1-16,-1 3 46 0,1-3 5 0,-1 0 56 16,-1 1 46-16,1 0-1 0,0-1 8 0,-5 0 1 15,0 0 6-15,0 0-7 0,7 0 11 16,-7 0-26-16,7 0-4 0,-7 0 5 0,0 0-18 16,7 0 27-16,-7 0-14 0,0 0 0 15,0 0 1-15,0 0 14 0,7 0-2 0,-7 0 4 16,0 0 18-16,0 0 2 0,0 0-9 15,9 10-5-15,-11-10-1 0,2 0 17 0,-2 0-19 16,2 0-14-16,-1 0 11 0,-2 0-12 0,-1 0 7 16,2 0-13-16,0 0-6 0,0 0-3 0,-1 1-7 15,-1-2 14-15,1 1-1 0,-2 0-7 16,0-1 0-16,-1 1-12 0,1 0 14 0,5 0 0 16,0 0-7-16,-9 0-12 0,1 0 18 0,0 0-17 15,-5 0 14-15,1 0-1 0,-2 0-8 0,1 0-6 16,-3 0-7-16,0 0 16 0,-4 0-19 15,2 0 17-15,3 0-10 0,-4 0 17 16,-1 0-9-16,-1 0-18 0,-1 0 0 0,0 0-1 16,2 0-2-16,-2 0 8 0,-1 0 2 0,3 0-13 15,-1 0 9-15,2 0-4 0,1 0-4 16,0 0 6-16,2 0 5 0,-1 0-10 0,4 0 26 16,1 0-7-16,3 0-13 0,1 0-10 15,0 0 11-15,8 0-6 0,-9 0 4 0,9 0 6 16,-8 0-16-16,8 0-3 0,-7 0 18 0,7 0-17 15,-8 0 14-15,8 0-15 0,-7 0 11 16,7 0-7-16,0 0 10 0,-7 0-7 0,7 0 7 16,0 6-10-16,-7-6 3 0,7 0-7 15,0 0 15-15,-14 10-18 0,12-8 34 0,-2-2-29 16,2 1-2-16,-1 1 11 0,-1 0 7 0,1 1-7 16,0-2-1-16,-1 2-4 0,0-1 1 0,2 1-1 15,-1 0-13-15,0 1 5 0,-7 4 21 0,4-1-13 16,1-3 1-16,0 2-5 0,1 0 9 15,1-3-6-15,-1 2-5 0,1-1 19 0,-1 1 0 16,-7 5 4-16,0-1-23 0,0-1 2 16,1 2 13-16,1 0-8 0,-3-1 0 0,4 1-4 15,-1 0 15-15,1 1-10 0,-1-1-11 0,2 2 7 16,-1 0 16-16,1 0-5 0,-2 0 21 16,1 1-30-16,1 0 7 0,2 0-7 0,-4-1 6 15,2 3-9-15,-1-1 7 0,3 1 8 0,-3 2 6 16,0 1-7-16,-1 0-3 0,2 1 7 15,-6 1-11-15,3 1 20 0,4-1-19 0,-2 1 9 16,3 2-10-16,-1 1 8 0,1 0-2 16,-2-1 8-16,-1 0 2 0,2 1-20 0,-1-2 20 15,1-1 3-15,1-3 13 0,-5 1-27 0,3 1 15 16,5-1 12-16,-4 5-10 0,0-4-3 0,-2-1-1 16,1 1-5-16,0 1 0 0,-1 3 24 15,0-3-2-15,2 1-26 0,0 2-1 0,1-2 13 16,0 2 10-16,-1 0-21 0,6 1-1 15,-4 2 0-15,2 1-2 0,-1-2-12 0,1 2 1 16,2-14-1-16,0 8 2 0,-10 28 0 0,6-23-1 16,-2 0 8-16,3-5-1 0,-3 2-15 15,3-3 4-15,1-2 2 0,-1 0 25 0,0 0 5 16,0-3 14-16,1 1-2 0,-4 0-21 0,3-2 8 16,1 1-2-16,-2 2-9 0,2-4-23 15,-1 5 25-15,-1-1-27 0,2 1 4 0,-1 2 14 16,-2 1 3-16,2-2 11 0,1 2-4 15,-1 0-5-15,0-1-29 0,-1 1 32 0,1 1-1 16,-2 0-12-16,2 0-17 0,-2-3 24 0,0 4 0 16,1-4-28-16,-2 2 23 0,0-1 4 15,2 2 5-15,-1-3 4 0,2 3-4 0,-2-3-29 16,3 1 1-16,-3-1 22 0,1 2 5 16,-2-1-3-16,0 3 6 0,2 0 5 0,3 0-15 15,-3 3-21-15,0 0 11 0,0 0 9 0,-1-1 1 16,1 3-4-16,0 3 9 0,-2-6-13 0,3 4 5 15,-1-2 7-15,-1 1-3 0,1-2 0 16,-4 1-2-16,4 1-4 0,-2 0-19 0,1 1 10 16,-2-3 19-16,0 2-9 0,0-2 12 15,2-1-2-15,0 2-2 0,1-2-1 0,-2 5-1 16,0-3-27-16,1 1 29 0,-1 0-5 0,0 0-6 16,0-4 19-16,-2 4-13 0,2 0 1 15,-1 0-12-15,1 0 6 0,0-2 12 0,0 0-5 16,0-1-1-16,-1 1 9 0,-3 2-13 0,-1 0 3 15,3 1 0-15,0-1-2 0,-1 1 14 16,0-1-17-16,2 0 23 0,-1-2-38 0,-3 0 26 16,4 0-21-16,0-1 26 0,1 3-9 0,-1-3-13 15,1 1 15-15,2 0 3 0,-2-1-8 16,3 1 14-16,-1-3-1 0,0 0-3 0,-1 3-12 16,0-2 17-16,0 0 0 0,-1 3-22 15,1 0 7-15,-2-1 12 0,0-4-13 0,2 2 6 0,-3 3-6 16,3-1 15-16,-1 0-8 0,3-2-16 15,-2 1 6-15,0-1-1 0,1-1 10 0,0 2-1 16,0-6-12-16,-1 2 29 0,1-3-22 0,2 2 12 16,-1-1 3-16,0 2-17 0,0-3 2 15,0 0-1-15,0 1 2 0,0 2 2 0,-3-1-11 16,3 4 17-16,-3-1-4 0,0 2-5 16,2-2 4-16,-2 1 15 0,-1 1-17 0,1-4 2 15,2 1-15-15,1-2 14 0,-2 1-6 0,2-3 12 16,1-2 1-16,-2 1-14 0,1 0 8 15,2-1 5-15,-2 0-10 0,0 2-8 0,0-2 6 16,1 2 17-16,-1 1-7 0,0-1 1 16,0 3 18-16,-1 0-19 0,-3-4-1 0,3 0 10 15,0 1 0-15,-1-2-6 0,1 0 8 0,0-4-18 16,3-3 4-16,-4-1 1 0,3-1 0 0,0-2 8 16,0 1-4-16,1-2-5 0,-1 0 10 15,0 1-7-15,1 0-1 0,-1 1-2 0,0-1 2 16,-1 10-11-16,0 1 5 0,1-3 11 0,-2 1-4 15,-1 2-15-15,1-2 11 0,-1 2 10 16,0-3-7-16,1 1 1 0,-1 0-5 0,1-4 3 16,3-3 2-16,0-1 0 0,0 0-11 0,0-1 7 15,0-2-8-15,0-1 15 0,1 1-10 16,-1 0 0-16,0 0-5 0,1 1 12 0,-1-1-4 0,1 0 1 16,-1 3-11-16,-2 9 12 0,0 4-10 15,0-2 11-15,-1-1-15 0,-2 1 16 0,5 0-9 16,-3-6 5-16,3 1 2 0,0-3-6 15,-1-3-3-15,-1 10 7 0,2-8 4 0,-1-1-17 16,1-1 3-16,0-1 12 0,0-2-8 0,0 0 13 16,0 0-10-16,1 2 2 0,-1-1 1 15,1 1 3-15,-2 1-2 0,-3 9-1 0,1 1 5 16,1 3-21-16,1-9 24 0,-1 0-24 16,2-3 8-16,0 0-2 0,-1-3 4 0,0 0 5 15,1 2-11-15,0-4 12 0,1-3-5 0,0 0 4 16,0 0 8-16,0 0-7 0,0 6-7 15,0-6-5-15,0 0 12 0,0 8-1 0,0-8-3 16,0 7 12-16,-9 7 1 0,8-10-6 0,-2 3-4 16,2-2 8-16,-1-1-1 0,1 2-8 15,0 0-4-15,0-1-5 0,-1-2 8 0,0 2 5 16,1-3-9-16,1-2 6 0,0 0-1 16,0 0-6-16,0 0 3 0,0 7 1 0,0-7 1 15,0 7-11-15,0-7 7 0,0 0 7 0,0 0-4 16,0 0 6-16,0 5-10 0,0-5 10 0,0 0 11 15,0 0-19-15,0 7 10 0,0-7-6 16,0 0-7-16,0 0 16 0,0 0-8 0,0 0-4 16,-9 9 8-16,9-11-9 0,1 2-1 0,-1 0 11 15,1-2-13-15,-1 1-11 0,1 1-14 16,-1-1 5-16,0 1-35 0,0-1 6 0,1 1 5 16,0-1 5-16,-1-1-87 0,0 0-20 15,0 1-18-15,0-3-15 0,1-1 5 0,-2-1-35 16,1 2 20-16,2-4-181 0,-2 0-87 0,0 8 9 15,0-14 52-15,0-1 10 0,0-2 38 16,0-1 40-16,0 1 9 0,0 0 8 0,15-22 37 16</inkml:trace>
  <inkml:trace contextRef="#ctx0" brushRef="#br0" timeOffset="194838.29">13162 8181 419 0,'0'0'387'0,"0"0"-71"0,0 0-18 0,0 0-16 16,0 0-38-16,0 0-3 0,0 0-24 15,0 0-28-15,0 0-20 0,0 0 1 0,0 0-27 16,0 0-21-16,0 0 4 0,0 0-13 15,0 0 29-15,9 7-22 0,-15 13 17 0,-2 3 3 16,0 3 3-16,2 0-7 0,1 3-17 16,-1-4 3-16,-1 2-8 0,1 2-16 0,0-2-4 15,3-3-15-15,-2 0 0 0,2-2-9 0,1-1-3 16,-2-4-19-16,0-2-4 0,3-5 3 0,-1 0-11 16,2-3-8-16,-1-3-12 0,0-1-46 15,0 0-47-15,0-3 9 0,1 0-137 16,0 0-38-16,0-6 23 0,-1 3-210 0,0-3-63 15,0-1 36-15,0 1 28 0,-4-9 9 0,2 0 66 16,-1 1 9-16,-1 1 16 0,2 3 1 0,-3-2 40 16</inkml:trace>
  <inkml:trace contextRef="#ctx0" brushRef="#br0" timeOffset="195146.11">12945 8358 661 0,'-3'-3'342'16,"0"2"-18"-16,-1-1-51 0,2 1-2 16,0-1-11-16,0 0-33 0,1 2-26 15,-1-2-22-15,2 2 36 0,-2-1-38 0,3 1-11 16,0-2 8-16,2 0-17 0,2 2-15 0,0-2 7 16,13 1 0-16,1 0-22 0,3 0-1 15,-9 1-12-15,5 0-9 0,6 0-21 16,3 0-2-16,1 0 3 0,1 0-20 0,-2 0-8 15,1 0 0-15,-4 0-13 0,0 0 1 0,12 10-19 16,-23-8-14-16,-5-2-37 0,0 0-12 0,-1 2 2 16,0 0-69-16,-5-1-16 0,1-1-23 15,-1 2-31-15,-3-1-45 0,1-1 18 0,-2 0-270 16,0-1 10-16,0-1 32 0,-2 1 23 16,-1 1 5-16,2-2 54 0,-2 0 29 0,-5-8 42 15,1 8 16-15</inkml:trace>
  <inkml:trace contextRef="#ctx0" brushRef="#br0" timeOffset="195814.89">12771 8082 826 0,'-1'-3'240'0,"1"-1"-18"0,0 4-10 0,-1 0-14 16,0 3-3-16,-1 0-18 0,-1 1-1 15,-2 11-5-15,-1 0-14 0,1 6 20 0,-2 2-23 16,-2 4-18-16,2 1 15 0,-2 3 1 15,-1 4 4-15,-4 3-32 0,1-1 19 0,-1 0-33 16,3-1 8-16,-3-1-35 0,2-1 4 16,1-2-7-16,-1 0-13 0,3-7 3 0,1 0-29 15,-1-1 4-15,3-3-3 0,0-3-16 0,1-3-29 16,3-3 7-16,0-3 7 0,2-9-1 0,0 0-86 16,0 7-27-16,0-7-34 0,0 0-38 15,8 8-30-15,-5-9 19 0,-1-1-229 0,0-2-19 16,1 0 30-16,-1 0 29 0,8-11 21 15,-6-2 15-15,0 0 32 0,0 2 19 0,0-2-33 16</inkml:trace>
  <inkml:trace contextRef="#ctx0" brushRef="#br0" timeOffset="196944.89">12724 7983 318 0,'2'-2'317'15,"-2"-1"-46"-15,1-1-20 0,0 2-21 0,0 0-29 16,-1 1-12-16,1-3-11 0,0 2-22 15,1 1-12-15,1-1-11 0,-3-1-23 16,1 3 10-16,1-1-26 0,0-1 11 0,2 1-9 16,1 1 6-16,1-1-22 0,0 0 10 0,2 0-3 15,10 0 8-15,1 0-28 0,-6 0 29 16,7-1-11-16,4 2-2 0,-1-5-10 0,0 3 0 0,3 2-7 16,3-2-8-16,3 1 22 0,3-1-5 15,-17 2-17-15,8 0-2 0,5 0 10 0,4 0 5 16,39 14-21-16,-35-5-5 0,1-4 4 15,-2 0-18-15,-1 3 10 0,-1-2 0 0,-1 0-7 16,-2 2-1-16,-6-2-12 0,3 1-1 0,-4-1-17 16,-4 1 21-16,-1 0-5 0,-1-5-3 15,-4 4 6-15,2-3-20 0,-2 3 12 0,-1-4 1 16,-4-1-11-16,-2-1 1 0,1 0 11 16,-10 0-19-16,13 0 6 0,0 0 4 0,-2 0-7 15,-1 0 6-15,9-11 1 0,-14 10-2 0,0-2-10 16,-1 3 3-16,1 0 10 0,-2-3-9 15,-1 3 1-15,2 0 3 0,-2-1 1 0,-2 1-8 16,0 0 19-16,0 0-20 0,0 0 9 0,0 0-13 16,0 0 11-16,0 0 2 0,0 0-8 0,0 0-3 15,0 0 6-15,0 0 15 0,5-1-1 16,-6 2-18-16,0 0-17 0,0 2 23 0,1 0-1 16,-2 2 11-16,0 1 8 0,-4 8-15 15,3-3-1-15,-4 4 8 0,2 2-4 0,1 0 0 16,0 1 7-16,1 2-13 0,0-1 11 0,2 1 0 15,-1 1-3-15,-1 0-6 0,3 1-3 16,0-11 13-16,0 6 6 0,0 6-13 0,0 0 19 16,0 0-17-16,0 3 7 0,0 0-3 15,0 0 3-15,0 1-8 0,10 25 5 0,-10-39-5 16,0 6-6-16,0 4-4 0,0-1 11 0,0 0-3 16,0-1-7-16,0-4 13 0,0-1-2 15,0-2-9-15,0-3 13 0,0-1-12 0,0-2-1 16,0-1 0-16,0-7 1 0,0 8 2 0,0-1 7 15,-10 1 1-15,9-4-6 0,-1-1-1 16,0 0 5-16,1-3-1 0,0 2-5 0,-3-1 5 16,0 1-8-16,0 0 9 0,-2-2 7 15,0 1-16-15,1-1 4 0,-3 1-12 0,1-1 18 16,0 0-6-16,-3 0-3 0,-7 3 8 16,-5-3-3-16,7 0-6 0,0 2-5 0,-3-2 3 15,9 0 10-15,-6 0-12 0,-2 0 9 0,2 0-10 16,0 0-2-16,2 0-1 0,-2 0 9 15,-2 0 3-15,-2 0 1 0,1 0-17 0,-4 0 20 16,-26-12-2-16,19 10 1 0,3-4-14 0,-6 4 19 16,0-2-15-16,1 1 2 0,-3 1-1 15,3-2 2-15,-2 1-1 0,1 0 5 0,-1-1-1 16,1 0 0-16,3-1-5 0,-3-1 4 16,3 3 4-16,0-1-1 0,2 1 9 0,0-2-23 15,0 2 7-15,2-1 6 0,2 0-11 16,-1 3 4-16,1-4 5 0,3 1-6 15,3 3 2-15,-2 0-2 0,-2-1 0 0,1 2 10 16,1 0-8-16,4 0 11 0,-4-1-16 0,5 1 8 16,0 0 0-16,14 0-12 0,-9 0-13 0,0 0-15 15,1 0 3-15,8 0 0 0,-8 0-1 16,8 0-3-16,-7 0 10 0,7 0-22 0,0 0 4 16,-7 0-57-16,7 0-12 0,-7 4-37 0,11-5-21 15,0 0-20-15,1-1-49 0,-1 2 21 16,2-3-254-16,0 2 19 0,-1-1 45 0,1 0 4 15,0 0 50-15,-1 0 9 0,1 1 42 16,10-4 20-16,-2-2-3 0</inkml:trace>
  <inkml:trace contextRef="#ctx0" brushRef="#br0" timeOffset="197554.51">12789 7972 215 0,'1'-1'281'0,"0"-1"-45"16,0-1-12-16,0 1-44 0,-1 2 3 15,0-2-24-15,0 1 2 0,1-3-18 0,1 4-10 16,0-3-12-16,-2 2-10 0,2 0 8 0,-2-2-13 16,1 2-13-16,-1 0 1 0,1-1-13 15,0 2-11-15,-1 0-10 0,0-2 2 0,1 2-11 16,-1 2 14-16,1 1 0 0,-3 2 4 0,-1 12 14 15,0-1 7-15,-1 8-9 0,-5 2-1 16,4 2 15-16,-1-2-11 0,-1 6 9 0,-3-1-9 16,3 1-35-16,-1 1-5 0,3 2 25 15,-3-2-8-15,0-1-7 0,0-3 0 0,-1 2-5 16,0-2-41-16,4-3-23 0,-2-1-24 0,1 2-23 16,-4-5-41-16,2-3-28 0,1-5-49 0,2 1 19 15,-2-8-250-15,3 2-13 0,1-6 31 16,-1 0 15-16,2-2 43 0,1-1-8 15,-2 0 52-15,3 0-28 0</inkml:trace>
  <inkml:trace contextRef="#ctx0" brushRef="#br0" timeOffset="199536.79">7986 7979 679 0,'0'0'203'0,"0"0"-22"0,-15-13-16 16,15 13-32-16,0 0 4 0,0 0-4 15,0 0 8-15,-25-26-17 0,24 24-2 0,-1 0-11 16,1 1-4-16,0-1-18 0,0 2-14 15,1-1-7-15,0 1 8 0,1 0-21 0,0 0 12 16,0 0-1-16,1 0 4 0,-1 0 12 0,1 0-5 16,0 0 10-16,1 0-12 0,0 0 8 15,0 2-32-15,0-2 13 0,1 0 10 0,1 0-32 16,1 0 12-16,-1 1 0 0,2-1 9 16,-7 0 7-16,14 0-5 0,2 0 2 0,3 0-4 15,3 0-4-15,-1 0-7 0,4 0 15 0,0 0 2 16,1 0-5-16,29 15-3 0,-27-12-3 15,1 1-9-15,-1 0 4 0,3-1-14 0,-3 2-7 16,1-2 2-16,0-1 16 0,1 1-11 0,0 0-15 16,-1 2 2-16,1-4-16 0,0 4 19 15,0 0-9-15,-2-1 3 0,2 2 6 0,-1-4-13 16,1 3-2-16,0-3-2 0,0 3-11 16,0-2 11-16,2 3 6 0,0-3-7 0,-4 3 1 15,2 0-3-15,-2-1 0 0,0 2 4 0,1-2-10 16,1-1-6-16,-2 2 4 0,4-2 5 0,-1 2 3 15,-1-1-23-15,-2-2 16 0,0 3 3 16,-1-3-6-16,5 3-8 0,-6 0 29 0,3-4-17 16,-3 2 6-16,1-1-15 0,0 0 11 15,2 1-10-15,-2-1 12 0,1 0-19 0,-16-3 19 16,9 0 2-16,4 0-5 0,0 0 9 0,30 11-3 16,-27-10-1-16,0 3-9 0,1-1 7 0,0 2 9 15,1-1-12-15,-1 1-2 0,1-2 7 16,-2 1 5-16,1-1-10 0,-1 1 4 0,2-1 4 15,0 1 11-15,-1-1-23 0,0 2 7 0,0-2 6 16,1 1-8-16,-2-1-6 0,0 3 6 16,0-5 4-16,-1 4 6 0,1 0-17 0,1-1 12 15,-2-1 1-15,-2 2-14 0,1-2 10 0,-1 1-9 16,0 1 7-16,0-2-8 0,0 1 1 0,-3-2 15 16,2 1-13-16,-1 1 9 0,1-2-4 15,1 2-9-15,-1-1 2 0,0-1-3 0,1 1 12 16,1 1-1-16,3 0-3 0,-3-1 0 15,1 1 2-15,1 0 4 0,0 1-9 0,-1-3 18 16,0 4-18-16,-2-1 5 0,1-2 0 0,-3 2 12 16,-2 0-19-16,0-1 4 0,-1 2-10 15,-4-4 14-15,2 1-4 0,-5 1-7 0,-2-4 7 16,-1 1 5-16,0 1-9 0,9 0 2 0,1 1 5 16,1 0-7-16,2-2 20 0,1 1-5 15,3 1 2-15,0 0-3 0,0-1-5 0,1 2 9 16,3-1-8-16,-6 2-11 0,2-2 14 0,-2 0-2 15,-1 1-4-15,-1 0 7 0,-1-3-6 16,-2 1 5-16,0 1-10 0,-2 1 14 0,0-1-13 16,-2-1 0-16,1 2-9 0,4-2 18 0,-6 2-4 15,5-1-7-15,-2 1-3 0,3-1 16 0,1-1-14 16,1 2 6-16,1-1-8 0,1-3 9 16,-1 7-6-16,-1-6 5 0,0 3-10 0,-2-1 11 15,0-1-3-15,-1 1 5 0,-3-1-7 16,-3 1 7-16,-5 0-11 0,0-2 10 0,-1-1-2 15,-2 3 0-15,1-3-17 0,-3 0 18 16,2 0-5-16,-1 0-2 0,1 2 7 0,-1-2-7 16,1 1-6-16,1-1 2 0,0 1 4 0,2-1 6 15,8 3-4-15,2-2 3 0,-3 2-2 0,0 0 4 16,-2 0-8-16,-1-3 2 0,-3 1-5 16,1-1 4-16,-3 0-6 0,-1 0 10 0,1 1-5 15,-2-1 11-15,1 2-4 0,8 3-3 0,-2-5-6 16,-3 1 3-16,-10-1-10 0,9 0 17 15,5 0-7-15,-1 0 2 0,0 0-2 0,-2 0-2 16,3 0-10-16,15 9 11 0,-14-9-2 16,-5 1 9-16,1 0-3 0,-2 0 3 0,-1 0 0 15,-3-1-7-15,0 0 0 0,1 0 5 0,-1 0 2 16,-1 0-3-16,0 0 3 0,-1 3-4 16,-3-3 1-16,0 0-2 0,0 0 6 0,0 0-8 15,7 0-3-15,-7 0 8 0,0 0-2 0,8 0-3 16,-8 0-6-16,0 0 16 0,0 0-11 15,0 0-3-15,6 0 2 0,-6 0 6 0,0 0-6 16,0 0 0-16,0 0-25 0,0 0 0 16,11 0-7-16,-12 0-34 0,-1 0-5 0,1-3 7 15,-1 3-44-15,-1 0-28 0,0-1-58 0,-2-2-26 16,1 0 24-16,-6-5-237 0,0 0-69 16,5-2 41-16,-8 0 48 0,5-2 16 0,-1 2 64 15,1 2 6-15,-1-3 21 0,2 5 24 16,-2-5 28-16</inkml:trace>
  <inkml:trace contextRef="#ctx0" brushRef="#br0" timeOffset="200096.29">12161 8282 942 0,'-1'0'294'15,"0"0"-23"-15,-1-1-15 0,1 1-47 16,1 0-15-16,0 0-6 0,0 1-25 0,3 0 19 16,-1-1-33-16,0 3-16 0,1-3-14 15,0 3-12-15,0-1 57 0,2 1 1 0,7 6-4 16,-1-1-4-16,2 1-22 0,-2-1-2 0,2 1-13 16,4 1-11-16,-2 3-5 0,2-3-8 15,1 2 2-15,3 1-7 0,0-2-8 0,-2 5-10 16,5-3-10-16,-1-4-13 0,1 3 6 15,-2 0-8-15,0-4 1 0,1 2-8 0,-2-1-3 16,-4 0-6-16,-2-2-11 0,-3-4 10 0,-5 1-2 16,1-3-11-16,-1 3 4 0,-2-1-10 0,-2-3 7 15,1 2 13-15,-4-2-11 0,3 1 4 0,-1 1 4 16,-1 0-8-16,1-2-3 0,-1 0 3 16,0 1-2-16,-1-1-14 0,0 0 13 15,0 0-12-15,0 0 8 0,0 0-11 0,-13 2 5 16,9-1 5-16,-2 0-5 0,0 1-3 0,-9 1-9 15,-2 2 11-15,-1 2 2 0,-2-2-3 0,2 1-12 16,-6 2 13-16,2 2-12 0,-1-1 12 0,0 1-11 16,0 0 13-16,-1 0-3 0,1 2-3 15,1-3 3-15,-1-2-14 0,3 2-3 0,2-2-2 16,2-1-7-16,-1 0-13 0,6-2 3 16,1 0-27-16,3-2 11 0,0-1-19 0,0-1-17 15,2 3 8-15,-1-3-89 0,1 0-12 16,5 0-44-16,0 0-37 0,-10 0 27 0,3 0-265 15,7 0-3-15,-9 0 69 0,1 0 10 16,-3-10 44-16,7 8 43 0,-2 0 2 0,1 1 30 16,-1-1-3-16,2 1 12 0</inkml:trace>
  <inkml:trace contextRef="#ctx0" brushRef="#br0" timeOffset="201643.4">13255 6312 523 0,'0'0'258'16,"0"0"-48"-16,0 0-24 0,0 0 9 15,0-12-9-15,0 12-18 0,0 0 10 0,0 0-31 16,0 0-5-16,21-21-19 0,-21 20-18 16,0 1 6-16,0 0-27 0,0-3-13 0,2 5 2 15,-4-2 10-15,1 1-17 0,0 3-6 0,-1-3 0 16,1 2 1-16,0 2-12 0,-1-1 15 15,1 1-16-15,-1-1 5 0,2 3 18 16,-3 8-9-16,0-3-7 0,3-12-12 0,0 14 3 16,0 2-1-16,0 3-1 0,-12 19 7 0,10-21-17 15,-1 2-5-15,-2 1 8 0,5-11 13 0,0 8-5 16,0 1-6-16,0 1-3 0,-12 20-3 0,8-15-1 16,-1-3-1-16,2 0-5 0,-4 0-3 15,3 3-2-15,-1-1 29 0,1 2-10 0,-1-2-15 16,2 2 11-16,1-1-9 0,-2-1-2 0,1 1-19 15,0-3-1-15,0 0 19 0,3 3-3 16,-2-4-2-16,-1 3-6 0,1-3 4 0,1 3-10 16,-1-2 8-16,0-3-5 0,0-1 11 0,1 0-10 15,0-3-2-15,1-2 0 0,-1-2-6 16,-1-3 1-16,0 2 0 0,-2 7 0 0,1-5-4 16,2 2-3-16,0-2 18 0,-1 4-3 0,-2 1-1 15,1 0-15-15,0-4 17 0,1-3-2 16,0 1-1-16,1-1-19 0,-3 7 3 0,0-1-2 15,2-4 23-15,1 2-20 0,0-4 5 0,0 0-1 16,1-1-20-16,-2 1 1 0,-1 6 26 16,1-3 16-16,0-2-27 0,1-3-2 0,-1 0 9 15,0 2 1-15,2-3-9 0,-2 1 14 16,1 0 1-16,0-1 5 0,0 0-14 0,1 1 0 16,-2-1-3-16,1 1-10 0,-2 10 29 0,0-5-10 15,0-3-16-15,1 0 15 0,0-1-5 0,1 0-8 16,-1 1 11-16,2-3-7 0,0 1 1 15,-2 0 1-15,1-1 7 0,-2 11 1 0,0-6-2 16,1-1-3-16,-1 7-1 0,1-8 0 0,1 1-10 16,-1-2 8-16,1 0 24 0,0 0-10 15,-1-1-10-15,1 0 10 0,0-1-1 0,0 0 3 16,0 1-31-16,-1-1 24 0,1 1 21 16,1 0-21-16,-2-2-21 0,1 2 24 0,-3 9-6 15,2-6 6-15,1-1-3 0,-1-1-3 0,1 0 14 16,0-3-16-16,0 0 1 0,1-1 11 0,-2 2-14 15,2-3-4-15,-1 1 12 0,0 0-13 16,1-1 15-16,-1 0-7 0,0 1-16 0,1-2 15 16,0 1-20-16,-1 0 10 0,1-1 16 15,0 3-4-15,0-3 2 0,0 3-19 0,-2-2 14 16,0 1 1-16,1-1 4 0,0-1 1 0,-1 1-12 16,2-1 6-16,-2 0 10 0,1 1-7 15,0-1-2-15,-1 0 10 0,2 1-17 0,-2-3 5 16,2 1-3-16,0 2-5 0,-1-2 6 0,0 1 0 15,1-1 4-15,0 0 14 0,0 0-40 16,0 1 21-16,-1-2-5 0,1 0 0 0,0 0-77 16,0 0-19-16,0 0-44 0,0 0-17 0,0 0-40 15,0-12 19-15,0 7-241 0,1-1-31 0,-1 0 39 16,0-1 23-16,1 2 37 0,0-4 20 16,-1 9 29-16,0-12 32 0,0-1-3 0</inkml:trace>
  <inkml:trace contextRef="#ctx0" brushRef="#br0" timeOffset="202299.14">12830 7488 661 0,'0'-3'277'16,"0"0"-30"-16,0 2-4 0,0-1-35 15,0 1-7-15,2 0-5 0,-4-1 19 0,3 4-35 16,0-1-15-16,0 2 2 0,0-1-18 0,1 0-18 16,1 3 15-16,0 0-28 0,3 7-13 15,-2 5 43-15,3-2-8 0,-1 2-6 0,2-1-4 16,-1 1-21-16,4 2 1 0,-3 2-5 0,1 1-9 15,2-1 3-15,-2 2-12 16,-2-3-5-16,1 2-20 0,-2-2-6 0,2 1-2 16,-1-2 7-16,-1-2-14 0,0 0-3 0,-1-2-8 15,0 2 12-15,-2-3-19 0,1-5 5 0,0 2-2 16,-1-6-3-16,-1-1-7 0,0 1-3 0,0-3 2 16,-2 0-4-16,3 2-5 0,-2-2 3 15,1 1-9-15,-2 0 8 0,2-2-13 0,-1 0 5 16,0 1 5-16,-1 0 5 0,1-2-9 0,-1 2 7 15,1-1-4-15,-1 1 4 0,2-2-13 16,-2 2 9-16,1-2 1 0,-1 0 1 0,0 0 0 16,0 0-7-16,0 0 5 0,0 0-18 0,5-12 13 15,-2 8 5-15,0 0-16 0,7-8 11 16,1 1-5-16,0-4 8 0,1 3 2 0,0-5-11 16,4 0 9-16,-1 2-14 0,4-3 5 0,-2 1 3 15,1-2 7-15,0 1-5 0,-3 0 1 16,2 2-9-16,0 0 2 0,0-1 8 0,-5 4-3 15,2 1-18-15,-5-2 17 0,1 4-5 0,-4 5 3 16,-1 0-4-16,1 0-10 0,-4 1 7 16,1 3-16-16,-1-4-2 0,0 4-13 0,-2 0-31 15,0 1 2-15,0 0-4 0,0 0 7 0,-2-1-49 16,0 2-33-16,-2-1-39 0,1 1-29 16,-1-1-12-16,-1 1 19 0,2-1-280 0,-1 0 31 15,0 3 31-15,-1-3 33 0,-2 0 25 16,0 0 22-16,7 0 26 0,-11 3 17 0,5-2 13 0</inkml:trace>
  <inkml:trace contextRef="#ctx0" brushRef="#br0" timeOffset="203710.89">13193 8790 424 0,'0'0'157'0,"0"0"-26"0,0 0-17 16,0 0 3-16,0 0-2 0,0 0 2 16,0 0-15-16,0 0-16 0,0 0 6 0,0 0-27 15,0 0 8-15,0 0-10 0,0 0-9 0,0 0-7 16,0 0-9-16,0 0-15 0,0 0-26 0,0 0-14 15,0 0-2-15,0 0-80 0,0 0-12 16,0 0-52-16,0 0-7 0,0 0-38 16,0 0-31-16,13 0-59 0</inkml:trace>
  <inkml:trace contextRef="#ctx0" brushRef="#br0" timeOffset="205094.57">13240 8811 340 0,'0'0'176'0,"0"-1"-22"0,0 1 18 15,0 0-29-15,0-1-6 0,0 1-12 16,1 0 4-16,-1-2-9 0,1 2-3 0,0 0-21 16,0 0 0-16,0 0-15 0,0 0 10 0,-1-2-25 15,0 2 10-15,0 0-3 0,0 0-12 0,0 0-1 16,0 0-5-16,0 0 12 0,0 0-16 15,0 0 6-15,0 0-15 0,0 0 2 16,0 0-6-16,0 0-1 0,0 0-10 0,0 0 3 16,0 0 19-16,0 0 2 0,0 0-21 0,0 0 24 15,0 0-26-15,0 0 23 0,8 26-15 0,-8-22 17 16,-2 1-2-16,1 1-4 0,2 2 8 16,-1-8-29-16,0 6 2 0,0 8 2 0,0-2 1 15,0 3 3-15,0-1 10 0,0-3-9 16,0 0 2-16,0 4 0 0,0 2 7 0,0 0-9 15,-11 19-2-15,11-19 14 0,-1 2-28 0,-4 1 31 16,0 1-8-16,2-2 5 0,-3 3-33 16,1-4 8-16,0 3-3 0,3-1 4 0,1-1 10 15,-4-2-12-15,2 0 2 0,1 0-3 0,-3 0-11 16,1 0 25-16,1-1-26 0,2-1-13 16,-1 2-2-16,0 0 1 0,2-8 29 15,0 4-18-15,0 2 0 0,0 0 39 0,-9 21-11 16,7-18-3-16,-1 1-3 0,-1 2 7 0,1 1-14 15,-4-1 0-15,5 0-9 0,1-1 0 16,-1 1-2-16,-3-1-1 0,1 0 9 0,-1 1 0 16,4-1-3-16,-1 2 13 0,-1-1-13 0,2 0-9 15,-2-4 12-15,2 0-3 0,1-4 18 0,0-13-12 16,0 11-13-16,0-1 17 0,0 0-4 16,0-2-6-16,0 6 2 0,0-2 10 0,0 1-11 15,10 16-16-15,-9-16 13 0,-1 0-17 0,3 5 0 16,-3-4 14-16,0 4-10 0,0 2 12 15,1-3-4-15,1 3-1 0,-2-11 5 0,0 5 10 16,0 1-29-16,0 2 9 0,0-2 10 16,0 3 8-16,0-3 12 0,0-2-28 0,0-1-5 15,0-1 19-15,0-1-1 0,0-2-4 0,0 0-19 16,0 0 18-16,0-1 2 0,0 1-4 0,0 4-2 16,0 2 5-16,0 2 10 0,0-3 12 0,0 1-27 15,0-2 5-15,0 4 13 0,0 1-8 16,0-1-15-16,-7 2 15 0,7-2 3 0,0-2-17 15,0-1-4-15,0-3 0 0,0 1 4 16,0-1 2-16,0-2-2 0,0-1 13 0,0 0-6 16,0 0 1-16,0-1-12 0,0 5 18 0,1 11-6 15,0-12-9-15,1 2 5 0,-2-2-1 16,1-1 4-16,-1-1-1 0,0 2 5 16,0 5-7-16,0 3 6 0,0 1-1 0,-14 23 3 15,11-23-3-15,-3 0 1 0,3-1-14 0,-1-3 20 16,1-4-14-16,0-2 1 0,2-3 3 0,-2 0-1 15,1-1-7-15,2-1 3 0,-2 0-1 16,1 0 9-16,1-3-4 0,-2 1-3 0,2 1 0 16,0-1-7-16,0 2 3 0,-1-3 3 15,1-1-7-15,0 0 10 0,0 0-11 0,1 3 14 16,-1-3-35-16,0 0 3 0,0-2-14 0,0 1-3 16,0 0-27-16,2 0 6 0,-3 0-56 15,1 1-24-15,0-1-8 0,0 0-11 0,0 1-4 16,0 0-3-16,0 0-3 0,0 0-11 15,-1-2-18-15,1 4 17 0,0-5-127 0,0 3-97 16,0-2-11-16,-1 1 61 0,-1-3-12 16,1 2 23-16,-1-2 21 0,-1 0 12 0,-1 0 25 15</inkml:trace>
  <inkml:trace contextRef="#ctx0" brushRef="#br0" timeOffset="205572.84">12720 10534 480 0,'1'-2'299'0,"0"2"-36"16,1-1 0-16,0 1-20 0,0 1-17 0,1 1 8 16,2 1-13-16,-2 2 13 0,5 4-52 0,-1 4-7 15,6-1-19-15,-5 3 42 0,5 3-6 16,1-1-7-16,0 4-29 0,2-1 4 0,-3-1-4 15,4 1-19-15,-3 1-10 0,1-2-10 0,0-1-29 16,2 3-4-16,-2-3-6 0,2-2-4 16,-1 4-6-16,1-5-9 0,-3-1-10 0,2 3 0 15,-4-8-8-15,-1 1-4 0,-1-2-10 0,-3-1-8 16,-1-2-16-16,-1-1-16 0,0-2-23 0,-2 0-13 16,1 1 5-16,-2 0-82 0,2-1-17 15,-2-2-30-15,0 3-24 0,3-3-42 0,-5 0 22 16,0 0-219-16,0 0-2 0,8 0 24 0,-1 0 21 15,-7 0 3-15,20-12 50 0,-3 6 25 16,-1-1 17-16,1 0 15 0</inkml:trace>
  <inkml:trace contextRef="#ctx0" brushRef="#br0" timeOffset="205912.75">13449 10667 801 0,'0'-5'316'15,"1"0"-16"-15,-1 1 1 0,0-1-28 0,0 2-19 16,0-2-22-16,1 3-32 0,-2-2-23 16,-2 2 32-16,0 2-30 0,-2 0 6 0,0 3-2 15,-13 6-15-15,1 7-7 0,0-2-1 0,-4 2-5 16,4 0-21-16,-5 3-6 0,2 0-18 15,-4-2-15-15,0 3-4 0,0-1-12 0,-2 0-7 16,3-2-14-16,-2 1 1 0,4-3-11 16,0 1-30-16,1-4-14 0,4-1-53 0,0 0-5 15,7-2 5-15,2-3-107 0,2-1-21 16,-1-4-66-16,3 2 26 0,1-3-233 0,1 0-23 16,0 1 21-16,0 1 48 0,1-2 29 15,0 1 6-15,-1-1 48 0,1 0 23 0,0 0-3 16,0 0-33-16</inkml:trace>
  <inkml:trace contextRef="#ctx0" brushRef="#br0" timeOffset="206616.62">12855 11326 449 0,'0'-4'347'0,"2"1"-60"0,-1 1-35 0,1-2-20 15,-2 2-1-15,1 1-22 0,-1 0 4 0,0 2-20 16,0 2 6-16,-1 2-22 0,1 2 54 0,-2 12 2 16,2-6-19-16,0 6 3 0,-13 30-6 15,11-20-16-15,0 0-3 0,0 2-20 0,-1 2-29 16,0-3-7-16,0 1-18 0,1 0-5 16,-2-1 0-16,2-2-18 0,2-2-6 0,-1-1-13 15,-2-4-19-15,0-7-12 0,1 4-15 0,0-8-26 16,2-2-43-16,-1-1-25 0,0 0 7 15,1-2-103-15,-1-2-40 0,1-1-31 0,0-2 19 16,0 0-238-16,0 1-54 0,0-2 45 16,-1 1 27-16,2-3 36 0,0 0 23 0,0-1 25 15,2 0 24-15,-2 0 21 0,6-9 16 16</inkml:trace>
  <inkml:trace contextRef="#ctx0" brushRef="#br0" timeOffset="206926.45">13137 11389 680 0,'3'-6'373'15,"1"1"-52"-15,0 0-41 0,-1 2-15 0,-1 1-15 16,-1 1-45-16,2-2-9 0,0 0-2 16,-1 3-23-16,-1 3 29 0,-1 1-19 0,1 1 14 15,-1 2-3-15,-1 16-12 0,1-12 0 16,0 9-4-16,0 3-6 0,-11 32-11 0,8-24-14 15,-2-2-10-15,3 2-2 0,-1-4-15 0,1-3-13 16,-2 1-20-16,2-3 1 0,-3-4-22 16,3 2 6-16,1-6-20 0,-1-4-3 0,0-2-32 15,2 0-23-15,-1-2-24 0,-2-1-28 0,3-2-32 16,0 1 10-16,0-3-117 0,0 1-56 16,-2-2-38-16,2 0 30 0,-1 0-261 0,1 0 38 15,0 0 37-15,0 0 32 0,0 0 50 16,-14-10 9-16,10 7 8 0,-1 1 57 0,-1 0-9 15,-5-6 13-15</inkml:trace>
  <inkml:trace contextRef="#ctx0" brushRef="#br0" timeOffset="207195.16">12824 11673 517 0,'-3'-2'379'0,"0"0"-35"0,1 0-32 15,0-1-13-15,1 0-47 0,-1 1-20 16,0-3-18-16,2 2-25 0,2-1 13 0,0 1-21 16,1-2-23-16,1 2-17 0,2 0-15 15,7-4-13-15,1-1-11 0,-1 5 8 0,-2 1-31 16,0 0-9-16,-1 0-1 0,0 2-23 0,10-1 19 16,-2 1-6-16,-3 0-91 0,-1 0-36 15,-1 0-42-15,-3 0-71 0,2 0 18 0,1 0-217 16,5 0-53-16,0 0 19 0,3 0 13 0,0 0 36 15,-3 0 3-15,1 0 22 0,-1 0 13 16,17 6 26-16</inkml:trace>
  <inkml:trace contextRef="#ctx0" brushRef="#br0" timeOffset="207776.71">13358 11668 553 0,'-1'-1'389'15,"1"1"-63"-15,-3-3-14 0,2 1-27 16,0 0-26-16,-1-1-32 0,2 0 28 0,-1 0-51 15,1 0-10-15,1-1-41 0,1-1-14 0,1 1 4 16,1-1-8-16,7-3 4 0,1-1-17 0,-1 1 2 16,0 3 6-16,-1 1-11 0,1 4-13 15,0 0 6-15,-11 0-11 0,13 0-11 0,14 15-5 16,-14-5 1-16,-3 4-11 0,0-1-10 0,-4 6 2 16,-1-5-4-16,1 1-12 0,-6-1 2 15,0-2-6-15,0-4-11 0,0 4 8 0,-12 14-15 16,2-12 2-16,-2-3-7 0,2 0 5 0,-3-1-2 15,-1-1-5-15,1-3 0 0,-3 1-1 16,2 0-12-16,-1-2 8 0,4 0-10 0,1-3 5 16,-1 3-3-16,4-4 2 0,1 1-2 0,0 0-4 15,0 0 7-15,2-2-14 0,0 1 8 0,0 0-1 16,2 1-6-16,0 0 10 0,0 0 4 16,0-1-6-16,2-1 2 0,0 0-2 0,0 0-5 15,0 0 16-15,12 9 1 0,-6-7-11 0,13 2-1 16,-1 1 0-16,0-4 12 0,5 3-7 15,0 0-9-15,2-1 15 0,-4 1-3 0,4 0-11 16,2-2 4-16,-4 1-29 0,-2 1-25 0,0-3-34 16,-1 1 8-16,-10 2-85 0,2-3-30 15,-2 1-37-15,-5-1-59 0,3 1 26 0,-6 0-250 16,0 0 14-16,0-1 29 0,-2 0 10 0,0 2 46 16,0-3 24-16,0 0 46 0,0 0 23 15,-19 15 37-15,8-9-16 0</inkml:trace>
  <inkml:trace contextRef="#ctx0" brushRef="#br0" timeOffset="208463.54">12923 12407 826 0,'3'-5'363'0,"0"3"-23"0,-2-3-19 0,2 1-42 16,-2 1-34-16,0 0-29 0,0 0-8 0,1-1-23 15,1 2-4-15,-3 1-33 0,0 1 8 16,0 1-7-16,0 1-13 0,-2 2-11 0,1-1-5 15,-1 4-21-15,-1-2 3 0,1 0-26 16,-3 9-3-16,2-2-13 0,1-2 1 0,1-2-4 16,0 1 10-16,1-9-11 0,0 0 3 0,0 7-2 15,0-7-6-15,0 8-12 0,15 3 3 16,-1-3-12-16,1-2 2 0,1 2-5 0,-1-2-2 16,1 1-3-16,0 0 3 0,0 0-11 15,-3 0 10-15,-4-1-11 0,3 3 3 0,0-1 7 16,-4 4 2-16,0-4 2 0,-2 0 6 0,-2-3 6 15,-2 2 1-15,-1 0 8 0,-1-2-5 16,0 0 11-16,0-5 10 0,0 6 9 16,0-6-16-16,-16 24 11 0,5-13-8 0,-1-1-9 15,-3-4 2-15,-1 2-12 0,-4 0-17 0,6-7 11 16,-4 2-2-16,-3-2-10 0,14-1-38 16,-7 0-24-16,-3 0-20 0,-14-13-35 0,16 7-21 15,3-1 12-15,4-3-103 0,0 0-40 0,1 0-31 16,4 0 25-16,2 1-255 0,1-1 2 15,0 10 52-15,0-7 3 0,0 0 50 0,0 0-8 16,0 7 68-16,0-9 20 0,0 1 27 16,13-14-28-16,-12 10 28 0</inkml:trace>
  <inkml:trace contextRef="#ctx0" brushRef="#br0" timeOffset="208720.23">12922 12378 222 0,'3'-2'525'0,"0"-1"-144"0,-1 1-16 16,3-1-48-16,-1 1 22 0,1 0-45 0,10-3-7 15,1 0-20-15,2 2-41 0,0-2-16 16,1 1-21-16,1 1-20 0,2 3-26 0,-2-2-15 16,0 0-3-16,-11 2-17 0,5 0-15 15,2 0-15-15,1 0-12 0,17 13-37 0,-21-6-36 16,4-2-1-16,-1 1-86 0,-1 0-33 0,0 1-42 15,1-1-48-15,0-2 18 0,0 0-228 0,-2 3-24 16,4-3 49-16,-3-1 19 0,-6 0 16 16,-3 1 21-16,1-2 43 0,-4-1 10 0,-1 1-27 15</inkml:trace>
  <inkml:trace contextRef="#ctx0" brushRef="#br0" timeOffset="208973.9">13416 12412 547 0,'0'-2'396'0,"0"1"-37"0,0-1-25 15,0 0-44-15,1 0-9 0,-2 1-28 16,2 0-2-16,0 1-58 0,-1 1 8 0,2 2 10 16,-2 1-7-16,0 1-5 0,0 0-5 0,0 2-12 15,-2 15-4-15,2-10-16 0,0 4-2 0,-11 29-16 16,5-24-20-16,0 1-18 0,0 3 2 16,-1-4-24-16,-2 1-10 0,1-3 2 15,2 1-32-15,-1-4-38 0,1-1-41 0,0-3-31 16,5-4 5-16,1-1-130 0,-2-3-45 0,2 0-53 15,0-4 30-15,0 0-266 0,8 4 43 16,-4-6 29-16,1 1 63 0,0-2 12 0,2 4 21 16,0-2 19-16,0 1 0 0,0-2 41 15,1 2 22-15</inkml:trace>
  <inkml:trace contextRef="#ctx0" brushRef="#br0" timeOffset="209424.15">13544 12625 655 0,'1'-10'370'0,"-1"3"-41"0,1-1-4 16,0 1-42-16,2-10-10 0,-3 12-28 16,5-12-18-16,-2 10-13 0,0 0-23 0,2 0-18 15,2-3-2-15,2 1 1 0,1 2-17 0,-2 4-2 16,-2 2-18-16,4-1 9 0,-10 2-25 16,9 0 3-16,14 10-16 0,-11-3-10 0,-1 5-9 15,1-2-7-15,-3 2-13 0,-2 0 4 16,-1 5-16-16,-3-5-3 0,-2-1-4 0,-1 7-3 15,0-11-4-15,0 4-2 0,-15 15-4 0,2-13-2 16,1-2-11-16,-1 0-4 0,0 0 1 16,-3-1 5-16,1-3-11 0,-1-1 4 0,-3 2 7 15,3-5-10-15,-3 1 2 0,4-1-5 0,2-1 1 16,3 0-9-16,1-1 2 0,2 1 4 0,1 0-8 16,2-2 4-16,0 0 6 0,0 0 4 15,4 0-8-15,0 0-4 0,0 0 11 0,0 0-10 16,0 0-5-16,-5 1 5 0,7-1 4 0,2 0 2 15,1 0-12-15,2 0 17 0,0 0-15 16,13 3 9-16,-10-3-16 0,7 0 5 0,1 0 11 16,2 0-15-16,2 0 14 0,0 0-9 0,-1 0-7 15,1 0-34-15,-1 0-37 0,-6 0-17 16,21 10 9-16,-24-7-98 0,-1-2-36 0,-3 1-53 16,1-2 28-16,-2 0-190 0,-7 0-49 15,6 0 40-15,5 0 10 0,11-10 45 0,-10 6 30 16,1-4 5-16,-2 1 29 0,2 0 1 0,1-4 20 15</inkml:trace>
  <inkml:trace contextRef="#ctx0" brushRef="#br0" timeOffset="209952.5">13974 12388 805 0,'0'-3'355'0,"0"3"-47"16,-1-2-9-16,1 4-8 0,-1 0-37 0,1 2 21 16,0 2 3-16,0 1-5 0,3 12-12 0,-3-9 3 15,0 7-20-15,0 5-14 0,0 3-20 16,9 26-2-16,-7-24-23 0,1-1-15 0,-1-1-36 16,2 0-6-16,-2-2-14 0,-1-2 2 15,0-2-15-15,-1-14-7 0,0 4-21 0,0 0 0 16,0-3-5-16,0-6-3 0,0 9-17 0,0-3 13 15,0-6-17-15,0 0-6 0,0 0-2 16,-2 8-8-16,2-12-14 0,0 0-4 0,0 0-18 16,0-3 12-16,0 1-12 0,5-6-3 0,-1 1-6 15,0 2-3-15,-2 1 3 0,6-3-3 16,-1 3-9-16,0 1 19 0,2 3-16 0,6-3 16 16,-6 2-2-16,2 2 1 0,-1 2-5 15,0 0 8-15,0 1-1 0,-10 0 6 0,13 0 0 16,4 0-5-16,16 12 0 0,-18-6-8 0,-3 2 12 15,1 3-8-15,-4 2 5 0,-4-5 0 16,-1 1 14-16,-4 0-7 0,0-2 12 0,0-7 11 16,0 6-12-16,0-6 0 0,-16 24 12 0,3-15 5 15,-1-1-12-15,-4-1 8 0,-2-2-18 16,-2-2-4-16,1-1-23 0,-1 1-12 0,11-3-37 16,-5 0-39-16,-4 0 10 0,4 0-90 15,-16-15-51-15,21 6-35 0,2 4 26 0,3-3-204 16,5 3-89-16,1-2 57 0,0 7 37 15,0 0 49-15,19-24 29 0,-8 15 3 0,0 1 22 16,5-4 23-16,1 7 31 0,4-5-21 16</inkml:trace>
  <inkml:trace contextRef="#ctx0" brushRef="#br0" timeOffset="210193.14">14407 12600 445 0,'2'0'456'0,"0"0"-54"0,-2 2-55 15,1 1-14-15,-1 0-5 0,0 1-2 0,0 1-16 16,0 3-28-16,0 9-36 0,0-8-12 0,0 4-23 16,0-1-20-16,0 4-20 0,0 1-20 0,0 0-14 15,0-4-21-15,0-1 1 0,0-3-18 16,0 2-15-16,0-5-31 0,0 1-49 0,0-7-26 16,0 7 2-16,0-7-145 0,0 0-84 15,0 0 24-15,8 9-273 0,-8-13 9 0,0-2 36 16,-4-8 33-16,-1-4 29 0,3 1 10 0,0-7 27 15,-3 1 52-15,3-3 3 0,1 2 15 0</inkml:trace>
  <inkml:trace contextRef="#ctx0" brushRef="#br0" timeOffset="210342.55">14386 12453 222 0,'-2'-7'477'16,"0"2"-61"-16,0-2-53 0,-1 3-48 0,2 0-3 15,0 0-39-15,1 0-34 0,-1 1-15 0,-1 0-39 16,2 1-21-16,-2 0-87 0,2 1-69 15,0-1-37-15,-2 2-75 0,2 0 9 0,2 0-336 16,-2-1 44-16,0 2 13 0,2-1 32 16,1-1 5-16,2 0 4 0,-1 0 27 0</inkml:trace>
  <inkml:trace contextRef="#ctx0" brushRef="#br0" timeOffset="211098.55">14528 12316 695 0,'2'-4'386'0,"0"2"-47"16,-1 0-50-16,1 2 13 0,-2 0-35 16,2 2-33-16,0 3 35 0,0 0-13 0,-1 12-3 15,2-4-24-15,2 5 0 0,-5 2-20 0,2 1-3 16,0 2-2-16,-2 0-37 0,0 2 10 15,0 0-23-15,0-12-17 0,0 4 0 0,0 6-7 16,0-1-31-16,0 2-4 0,-13 21-2 0,9-23-9 16,0 0-15-16,2 0 7 0,-1-3-27 15,1-2 15-15,-1-5-23 0,3-2-2 0,0-1-5 16,0-9 0-16,0 0 5 0,0 8-2 0,0-1-19 16,12 3 1-16,-8-7-12 0,2 0-1 15,11 2-1-15,-4-5 6 0,-4 0-8 0,5 0-10 16,1 0-6-16,21-14-2 0,-18 6-7 15,0-2-6-15,0-1 4 0,0-4 1 0,-2 2-7 16,0-3 12-16,2-1 0 0,-3 0-3 0,1 0-1 16,-5 3 1-16,-2 1-2 0,-4 0 1 0,-2 3 9 15,-1 2 2-15,-2 3-5 0,0 5 7 16,0 0-4-16,0 0 0 0,-14-14 7 0,10 12-1 16,-1 2-2-16,-2 0-1 0,0 0 1 0,1 1 5 15,1 2 3-15,5-3-3 0,0 0 3 16,-15 7 4-16,8-4-8 0,4 1 4 0,1-1-3 15,-2 0-6-15,3 2 17 0,1-1-10 16,1 1 5-16,1-1-3 0,2 1-3 0,2 6 5 16,4 1 3-16,-1-3-4 0,2 3-15 0,-2-3 19 15,0 2 1-15,0-1-9 0,1-1 10 16,-2-1-13-16,-3-1 7 0,-1 1-4 16,-2-3 5-16,0 0-5 0,-2 1-3 0,0-6 1 15,0 0-11-15,0 0-6 0,-12 14-26 0,-3-9-40 16,2-2 9-16,0-3-84 0,1 0-67 15,-3 0-87-15,-21-13 28 0,18 2-242 0,0 1 37 16,2-2 24-16,-2-1 56 0,5-3 46 0,-1 0-13 16,3 0 41-16,2 3 13 0,-1-1 27 0,6 0 40 15</inkml:trace>
  <inkml:trace contextRef="#ctx0" brushRef="#br0" timeOffset="211303.09">14611 12566 1276 0,'7'-2'440'16,"8"-2"-31"-16,4-1-30 0,0 0-37 16,2 2-34-16,4-2-46 0,4 2-24 0,0-1-28 15,3 2-19-15,-1-1-27 0,-2-1-31 0,-4 3-48 16,1-1-52-16,-5 1-1 0,-1-3-129 0,-9 4-56 16,-4-2-66-16,0 2 19 0,-2-2-299 15,-3 1 36-15,0 1 30 0,-2 0 53 16,0 0 31-16,0 0 10 0,0 0 24 0,-14-10-8 15,1 3 3-15</inkml:trace>
  <inkml:trace contextRef="#ctx0" brushRef="#br0" timeOffset="-214411.58">12352 10993 408 0,'0'0'243'0,"0"0"-23"0,0 0-14 16,0 0-13-16,-14 0-7 0,14-13-13 0,0 13-26 15,0 0 4-15,-22-16-22 0,21 14-3 16,-1 1-4-16,1 0-29 0,-1 1 2 0,0-3-7 16,2 3-3-16,0 0-22 0,0 0-9 0,2 0 1 15,-1-2-14-15,3 2 14 0,-1 0 4 0,4 0-6 16,13-2-3-16,-9 2-7 0,-11 0 4 16,16 0-4-16,2 0 6 0,3 0 1 0,20-6 14 15,-19 5-12-15,-1 1 6 0,-12 0-27 16,7 0 18-16,2 0-13 0,1 0 8 0,-1 0-18 15,0 0 15-15,0 0 4 0,-1 0 7 0,2 0-27 16,17 9-3-16,-13-7 3 0,-3 1 3 16,3-3-19-16,2 4 0 0,0 1 18 0,2-2 5 15,-1 0-25-15,2-1 0 0,2 3 10 0,1-2 7 16,0 1-22-16,0-1 18 0,0 1 8 16,-2 1-11-16,-1-1-1 0,-2 3 8 0,-3-1-12 15,0-1-2-15,-3 1 0 0,-1-3 1 16,-2 3 19-16,0 2-4 0,2-2-2 0,-1 0-2 15,1 0-28-15,1 0 2 0,1 0 19 0,1-3-19 16,1 3 18-16,-1-4-3 0,1 4 9 16,3-2-2-16,-1 0-3 0,-2-1-5 0,-1-2 7 15,1 5-1-15,-1-4-2 0,0 7-1 0,-2-6-1 16,1 2-2-16,-1 0 0 0,2-1 16 0,-2 0-25 16,1 0 6-16,-1 0 5 0,1-1 8 15,1 2-19-15,3-1 10 0,-1 1-2 0,1-2-2 16,2 1-10-16,2 3-5 0,-1-2 13 15,-1 0 10-15,3 0-10 0,0 0 5 0,-1 2 8 16,0-2-7-16,0 0 17 0,-1 2-39 0,-2-3 0 16,1 2 23-16,0-2-1 0,-2-1-12 0,-3 4 10 15,-1-4-4-15,1-1-12 0,0 3 10 16,0 2 0-16,-3-5 18 0,3 1-21 0,-1 3 1 16,-1-3 2-16,2 0 13 0,3 0-12 15,-4-1-1-15,1 3-1 0,1-2-18 0,1 1 21 16,1 1 0-16,-3 1-21 0,1-3-5 0,1 3 29 15,-5-5-2-15,-2 3 4 0,-2-3-12 0,1 4 6 16,-3-2 1-16,-3-3 5 0,-10 0-5 16,7 0-17-16,1 0 2 0,0 0-10 0,1 0 37 15,-3 0-24-15,1 0 23 0,1 0-20 16,0 0 12-16,-3 0-5 0,3 0-18 0,-2 0 23 16,2 0-28-16,-3 0 35 0,-5 0-32 15,10 0 23-15,-2 0 0 0,0 0 6 0,4 0-6 16,4 0-3-16,1 0 0 0,17 12-10 15,-14-12 9-15,1 3-17 0,-8-2 12 0,-1 0-1 16,-1 1 13-16,-3-1-4 0,-1 1-22 0,0-2 20 16,-3 2-12-16,1-2 16 0,-1 1-3 0,-2 0-3 15,3 2-7-15,-3 0 6 0,3-2-17 16,-3 0 16-16,3 2 8 0,-3 0 3 0,0-2 4 16,0 2-11-16,1 1-16 0,1-2 11 15,-2 2 4-15,0 0-1 0,0 0-19 0,1 2 24 16,0-2-16-16,-3 1 20 0,2 2-1 0,0 0-7 15,0-1 3-15,0 12-10 0,-1 0 27 16,3-1-20-16,-2-1 0 0,-2 2-15 0,2-1 23 16,-2-1-11-16,2 1 11 0,-1 3-28 0,3-1 4 15,-1-1 19-15,1 0 14 0,1 2 8 16,1-1-12-16,-2-1 17 0,3 3-3 0,0-4 8 16,2 0-9-16,-2 0-1 0,1 0 11 0,-2 0-11 15,2 1 10-15,-1 0 6 0,-1 1-6 16,2 1-3-16,-2-1 11 0,-1 1-9 0,1 2 12 15,-1-1-2-15,-1 3 1 0,1 0 1 0,-3 0-20 16,1-1 12-16,-1 3-6 0,0-1-7 16,-2-1 7-16,2 2 2 0,-2-1 2 0,2 0-19 15,-1 0 12-15,3-1 3 0,-4-3-8 0,2 4 5 16,0 0-5-16,0-1 1 0,1 0-8 16,0-2 6-16,-1 0-13 0,-2 2-2 0,0-2 10 15,0-1 3-15,0 5-9 0,2-6 1 0,-2-8 6 16,0 5 4-16,0 2-15 0,0 3-2 0,0 0 0 15,0 2 9-15,-12 25-8 0,10-23 5 16,0-2 0-16,-1 1 3 0,2 1-3 0,0 0 5 16,1 1-5-16,0-2 3 0,0-14-4 15,0 7 0-15,0 4-21 0,0-1 7 0,0 1 12 16,0-2 4-16,11 21-5 0,-9-20-4 0,2-1-13 16,-4 1 8-16,2-1-1 0,-2-2-1 15,2 2 10-15,-2 1 4 0,0 0-7 16,0-12 5-16,0 5-11 0,0 1 3 0,0 2-3 15,0-2 9-15,0-1-4 0,0 0 1 0,0-4-17 16,0 0 13-16,0-1 9 0,0-2-16 0,0 0 7 16,0-1 4-16,0-6-7 0,0 8-5 15,0-1-5-15,0-7 5 0,0 8 6 0,0-2 0 16,0-6 4-16,0 8 5 0,0-8-14 16,0 7 14-16,0-7-9 0,-8 9-3 0,8-9-3 15,0 6-3-15,0-6 5 0,0 7 14 0,0-7-16 16,-6 7 15-16,-3 1-22 0,7-4 6 0,0-2 6 15,-2 1-2-15,1-3-13 0,0 2-1 16,-3 0-3-16,3-2 4 0,-3 1 8 0,2 1-14 16,-1-2 17-16,-4 0 0 0,2 1 1 15,-2-1-11-15,-9 1 3 0,3 2 11 0,5-3 1 16,-5 0 0-16,-1 0-3 0,1 0 2 16,0 0 0-16,2 0-3 0,-5 0-8 0,0 0 13 15,0 0-9-15,-1 0 4 0,2 0-5 0,-1 0 3 16,-1 0-5-16,0 0 1 0,0 0-4 15,-2 0 15-15,2 0-8 0,0 0-1 0,-3 0 6 16,3 0-1-16,-3 0 9 0,-21-15 2 16,22 14-16-16,0 0 11 0,0 0 0 0,0 0 2 15,2 0-6-15,-3-1-4 0,1 2-4 0,10 0 15 16,-5 0-12-16,-2 0 4 0,-4 0 5 16,-1 0-10-16,3 0 5 0,-4 0 0 15,0 0 8-15,2 0-8 0,-2 0-3 0,1 0 5 16,1 0 3-16,1 0-9 0,0 0 9 15,2 0-8-15,-2 0 0 0,1 0 8 0,0 0-8 16,-2 0 3-16,2 0 2 0,-5 0 4 16,2 0-11-16,-1 0-4 0,0 0 18 0,-27-5-7 15,27 3 1-15,1 1-7 0,-4 0-3 0,16 1 9 16,-5 0-7-16,-3 0 1 0,0 0-2 0,-3 0-3 16,1 0 7-16,-1 0 8 0,0 0-19 15,2 0 16-15,-1 0-7 0,-1 0-3 0,2 0-3 16,-1 0 6-16,0 0-2 0,0 0 1 0,0 0 1 15,-1 0-6-15,-25-13 3 0,24 9-6 16,-4 1-6-16,0-2 13 0,0 0-6 16,-3 1 8-16,4-1-5 0,-4 1-3 0,4 3 1 15,-3-4 2-15,-1 5 5 0,0-3-6 0,1 1-3 16,-1 0 13-16,2-1-4 0,1 3 3 16,0 0 1-16,1 0 0 0,0-1 1 0,15 1-7 15,-8 0 8-15,-1 0 0 0,-1 0-3 0,-1 0-8 16,0 0 8-16,2 0 5 0,-1 0-17 15,-1 0 9-15,-18-8-4 0,32 8-4 0,-6 0 15 16,-2 0-6-16,-2 0 2 0,-16-11-2 0,17 7 0 16,-2 1 2-16,-1 1 1 0,1 0-4 15,0 1-6-15,-4-1-2 0,3 0 1 0,-3 1-2 16,0-1 9-16,-3 1-8 0,3 0 0 0,1-1 8 16,-1-2 4-16,3 2-10 0,3-1 9 0,0-3-13 15,-1 3 15-15,6 0-11 0,3 0 8 16,1 1-7-16,2-1 17 0,3 3-15 15,-2-1 10-15,2-1-7 0,-1 2 5 0,1-1 2 16,1 0-4-16,-2-1 5 0,0 1-5 0,0 1 1 16,0-1 3-16,0 0-6 0,4 1 3 0,0 0 2 15,-7 0 4-15,7 0-4 0,-9 0-5 16,9 0 6-16,-9 0 1 0,9 0 0 0,-8 0-6 16,-5-9 4-16,8 8-2 0,2-1-1 0,-1 0 5 15,0-1-1-15,1 1 1 0,-2-1-5 16,1 1-5-16,0 0 6 0,-2-1 13 0,0 1-17 15,2-1 5-15,-1 1 9 0,0-1-15 0,-2 1 4 16,1 0 2-16,2 1-6 0,-1-1 13 0,0 0-14 16,1 0 8-16,-1 0-7 0,0 1 10 15,1-1-8-15,1 1 10 0,-1-1-5 0,1 0 3 16,-1-1-11-16,2 1 15 0,-1-1-11 16,-1 1-2-16,2-1 19 0,0-1-16 0,-2-1 6 15,3 1 2-15,-1-2 1 0,0 1-2 0,0 0 3 16,-1-9 8-16,2 4-8 0,-1 0 8 15,2 10-3-15,0-7 5 0,0-2-4 0,0 2 0 16,0-1 2-16,0 1-10 0,0-1 8 0,0 1-3 16,0-5-7-16,0-2 7 0,11-13-5 0,-9 10 3 15,2 0 4-15,-1 0-9 0,0 1 0 16,0 1 2-16,0-1-5 0,0-4 7 0,0 4-10 16,1-2-1-16,0 1 1 0,1-2 11 0,0 4 4 15,-1-1-15-15,-2-1 0 0,2-2 7 16,-3 2 4-16,2 4-11 0,-1 2 2 0,0 2 5 15,2-6 2-15,0 0-14 0,1 3 8 0,-1-4 5 16,0 1 0-16,-2 3-2 0,1-4-6 16,0-1 5-16,0 0-6 0,1 1 7 0,-1 0-6 15,-1 0-1-15,2 1 14 0,-1-2-9 0,-1 2 7 16,2-1-5-16,0-1-3 0,0 0-3 16,0-1 5-16,1-1-2 0,0 2-5 15,-2 0-2-15,-1 0 2 0,1 1 6 0,-1 0-2 0,-1 3 1 16,1-6-10-16,-1 7 16 0,0 0-10 15,0 2-3-15,1 0 1 0,0-7 11 16,-2 2-6-16,4 0 2 0,0-1-6 0,0 0 2 16,3 0 8-16,-3-2-2 0,-1 3-1 0,1-2 0 15,1-3 5-15,2 3-2 0,-3-4-10 0,1 0 7 16,-1 2-4-16,-1-2 7 0,0 1-11 16,0-2 8-16,1 3 5 0,-2 0-9 15,0 0-3-15,2 4 3 0,-2-3-4 0,-1 2 8 16,1 1-1-16,0 1-4 0,2 2 1 0,-1-5 6 15,2 0-3-15,-1 1-4 0,1 1 1 0,0-1-6 16,1-2 8-16,-1 0-5 0,-1 2 11 16,2-1-1-16,-2-2-1 0,0 2-6 0,0-2-7 15,1 0 7-15,0-1-8 0,-1 2 13 0,1 0-10 16,0 1 5-16,3-3-5 0,-3 4 7 0,0 0-2 16,-1 2 2-16,2-2-3 0,-2 1 5 15,-1-2-7-15,-1 7 5 0,2 1 5 0,-2-3-2 16,0 5-11-16,-2 0 5 0,1-2 9 15,0 2-18-15,0 0 7 0,1-10 1 0,0 3 8 16,-2 4-3-16,3 1-5 0,-3-1 0 0,1 0 6 16,-1 4-2-16,0 6-2 0,0-8-1 0,0-4 7 15,0 1 1-15,0 1-17 0,0-1 12 16,0 1 3-16,0 2-1 0,0 1-14 0,0 0-3 16,0 0 9-16,0 0-17 0,0 7 9 15,0-9 4-15,0 1 3 0,0 3-4 0,0 5-13 16,0-10 15-16,0 3-6 0,0 7 10 0,-9-15 2 15,7 11-3-15,1-1-11 0,0 2 10 0,1-2 1 16,-2 3-2-16,0-1 14 0,2-1-9 0,-1 1 4 16,0 1-7-16,0 0-5 0,1-1 9 15,-1 2-2-15,0-1-13 0,1-2 7 0,-1 4 12 16,0-3-9-16,1-1 18 0,-2 2-16 0,2-1 6 16,-2 0 0-16,2 1-3 0,-1 1-4 15,0-1 4-15,1-2 1 0,-1 2-2 0,1-1 11 16,0 0-3-16,-3 1-11 0,3 0 8 15,0-1-6-15,-1 1 4 0,0 0-4 0,1 2 7 16,0 0-1-16,0 0 3 0,0 0-12 16,0 0 7-16,0 0-8 0,0 0 10 0,0-7-1 15,0 7-6-15,0 0-4 0,0 0 13 0,0-7-14 16,0 7 12-16,0 0 0 0,0 0-3 16,0 0 4-16,0-6-3 0,0 6-7 0,0 0-2 15,0 0 8-15,0-7 10 0,0 7-16 16,0 0 14-16,0 0 1 0,0-6-8 0,0 6-2 15,0 0 5-15,0 0 0 0,0-7-7 0,0 7 2 16,0 0 6-16,0-7-4 0,0 7-11 16,0 0 0-16,0-6 5 0,0 6 3 0,0-7-1 15,0 7-3-15,0 0-5 0,-7-7-15 16,7 7-2-16,0 0-8 0,0-8 0 16,0 8-22-16,0 0 5 0,0 0-27 0,0-7-25 15,0 7-18-15,0 0-22 0,0 0-13 0,-6 0-25 16,-2-13-54-16,5 11 20 0,0 2-256 15,0-1 43-15,1 0-2 0,0-1 35 16,1 2 26-16,1 0 18 0,0 0 44 0,0 0 20 16,0 0-38-16</inkml:trace>
  <inkml:trace contextRef="#ctx0" brushRef="#br0" timeOffset="-211857.78">14123 11069 322 0,'0'0'251'0,"0"0"-28"15,0 0-28-15,0 0-26 0,0 0 3 0,0 0-44 16,0 12 13-16,0-12-1 0,0 0-21 15,0 0-21-15,0 0 4 0,0 0-33 0,0 0-5 16,0 0 8-16,0 0-12 0,0 0-11 0,0 0 7 16,0 0 8-16,0 0-10 0,0 0-7 15,0 0 7-15,0 0-15 0,0 0 6 0,0 0 10 16,0 0-3-16,0 0-14 0,0 0 1 16,0 0-6-16,0 0-4 0,0 0 1 0,0 0 10 15,0 0 5-15,0 0-18 0,0 0 5 0,0 0-2 16,0 0 14-16,0 0-17 0,0 0 4 15,0 0-5-15,0 0-7 0,0 0-11 0,0 0 12 16,0 0-7-16,0 0 9 0,0 0-3 16,0 0-3-16,0 0 5 0,0 0-2 0,0 0-20 15,0 0 16-15,0 0-9 0,0 0-9 0,0 0 10 16,0 0-5-16,0 0 4 0,0 0 5 0,0 0-18 16,0 0 14-16,0 0-1 0,0 0-12 0,0 0 18 15,0 0-13-15,0 0 9 0,0 0-21 16,0 0 9-16,0 0 4 0,0 0-6 0,0 0 14 15,0 0-4-15,0 0-8 0,0 0-11 16,0 0 17-16,0 0-25 0,0 0 25 0,0 0-22 16,0 0-4-16,0 0 13 0,0 0-18 0,0 0 9 15,0 0 13-15,0 0 0 0,0 0-5 16,0 0 5-16,0 0-10 0,0 0 0 0,0 0 6 16,0 0-2-16,0 0 18 0,0 0 2 15,0 0-18-15,0 0 19 0,0 0-16 0,0 0 6 16,0 0 0-16,0 0-8 0,0 0-1 0,0 0 1 15,0 0 5-15,0 0-4 0,0 0 1 16,0 0 17-16,0 0-9 0,0 0-8 0,0 0 8 16,0 0-8-16,0 0 6 0,0 0-3 15,0 0-3-15,0 0 4 0,0 0-2 0,0 0 4 16,0 0 14-16,0 0-23 0,0 0 16 0,0 0 3 16,0 0-5-16,0 0 5 0,0 0-10 0,0 0-6 15,0 0 1-15,0 0 1 0,0 0-2 0,0 0 1 16,0 0-5-16,0 0 11 0,0 0-16 15,0 0-8-15,0 0 7 0,0 0 7 16,0 0 2-16,0 0-5 0,0 0 1 0,0 0 14 16,0 0-16-16,0 0-7 0,0 0 15 15,0 0 11-15,0 0-13 0,0 0 17 0,0 0-27 16,0 0 9-16,0 0 14 0,0 0-9 16,0 0 1-16,0 0-1 0,0 0-2 0,0 0 10 15,0 0-5-15,0 0 0 0,0 0-6 16,0 0 2-16,0 0 15 0,0 0-4 0,0 0-16 15,0 0 8-15,0 0 19 0,0 0-21 0,0 0 1 16,0 0-6-16,0 0-2 0,0 0 12 16,0 0-2-16,0 0 8 0,0 0-6 0,0 0-2 15,0 0-6-15,0 0 8 0,0 0-6 16,0 0 4-16,0 0 14 0,0 0-11 0,0 0-8 16,0 0-6-16,0 0 2 0,0 0 7 15,0 0 0-15,0 0 6 0,0 0 2 0,0 0-11 16,0 0 18-16,0 0-9 0,0 0 2 15,0 0-14-15,0 0 2 0,0 0-12 0,0 0-13 16,0 0 11-16,0 0-6 0,0 0 1 0,0 0-23 16,0 0 17-16,0 0-17 0,0 0 17 0,0 0-44 15,0 0 17-15,0 0-38 0,0 0 9 16,0 0-157-16,0 0-96 0,0 0 9 0,0 0 27 16,0 0 11-16,0-12 5 0</inkml:trace>
  <inkml:trace contextRef="#ctx0" brushRef="#br0" timeOffset="-207575.38">21819 2438 261 0,'0'0'236'0,"0"0"-18"16,0 0-42-16,-2-17-6 0,-8 7-2 0,4 3-2 15,1 0-16-15,4 2-13 0,-1 1-16 0,-1 0-20 16,0 0-7-16,3 2-6 0,-2 0-9 15,0 0-8-15,1 0-16 0,-2 1 9 0,1-1 1 16,2 1-16-16,-2 0-2 0,0 1 11 16,2 0 19-16,0 0 3 0,0 0 9 0,-11-360 2 15,4 440 32-15,3-17-33 0,0-11 16 0,0-2-7 16,1 0 0-16,3-4-16 0,-4 1 0 16,1-2 1-16,2-1-9 0,-2-1-9 0,2-4 20 15,-2 0-22-15,0-3 1 0,0-3-14 0,2-2-4 16,-2-2-6-16,-1 0-7 0,3-3-4 15,-3-2-2-15,0-4-2 0,1-3 11 0,1-5 3 16,0-3 7-16,-1 0 6 0,1-4-7 16,-1-2-19-16,1 1 4 0,-1-4 5 0,3 0-4 15,0 0-2-15,0 0-3 0,0 0 0 16,-15-14-17-16,10 0-6 0,0 1-2 0,0-5 2 16,0-2-25-16,3 0-2 0,2 9 2 15,0-2-25-15,0-4-6 0,0-1-16 0,0-2 11 16,13-14 11-16,-6 17 2 0,0 0-9 0,2 2 13 15,0 3-10-15,4-5 9 0,0 3 13 16,1-1-16-16,-1 1 13 0,3-1 5 0,-2 1 5 16,1 0 4-16,-2 4-4 0,-2 5 2 15,-4 0-12-15,0 2 11 0,-1-1 16 0,-6 4-3 16,0 0-7-16,0 0 33 0,17 24-5 0,-13-9 6 16,1 4-2-16,-1 0-11 0,3 3 33 15,-3-2-7-15,4 2 4 0,-4-4-4 0,-1 4-2 16,1-3-4-16,0-3 28 0,-1 0-13 0,-1-3-3 15,1-4-19-15,-1-2 11 0,-1-2 14 16,1 2 3-16,0-2 17 0,-2-3-5 0,2 1-2 16,0-1 4-16,-1-2-11 0,2 0-17 0,-3 0 9 15,0 0-2-15,0 0 3 0,17-19-22 16,-9 6 15-16,0-3-13 0,0 1-11 0,3-1-14 16,-4-2-8-16,2-4 1 0,0-2-4 0,-2 2-9 15,2-2-12-15,0 2 12 0,1-2-14 0,-1 0 2 16,-2 3 3-16,2 0-3 0,-4 0 3 15,1 4 4-15,0 3 1 0,0 0 7 0,1 1 15 16,-3 2 2-16,-1 5-33 0,1-1 2 0,-2 0 22 16,1 2 2-16,-1 1-6 0,0-1-11 15,0 4 16-15,0-1-16 0,-1 1 17 0,-1 1-8 16,0 0 6-16,0 0 1 0,7 11 17 16,-6-4 28-16,-1 12-19 0,1 5 25 0,-1 0-2 15,1 1 9-15,-1-13-19 0,0 7 12 0,0 5 2 16,0 0 6-16,0 1-11 0,0 1-2 15,0-1-6-15,0 0-8 0,0 0-3 0,0-3 9 16,0 0-7-16,0-3-2 0,0 0 1 0,0-4-3 16,0-1-3-16,0-1 3 0,0-4-27 15,0-2-4-15,0-1-21 0,0-6 6 0,0 7 1 16,0-7-58-16,0 7-37 0,0-7-39 16,0 0-37-16,10 7-46 0,-7-9 22 0,0 1-270 15,0-1 37-15,1 1-20 0,2-1 41 0,-1 1 12 16,1 1 43-16,-1 0-2 0,1-1 9 0</inkml:trace>
  <inkml:trace contextRef="#ctx0" brushRef="#br0" timeOffset="-207025.92">22260 2847 551 0,'-1'-3'311'15,"0"0"-41"-15,1-1-17 0,-2 1-21 0,2-1-8 16,0-1-29-16,0 0-13 0,1-2-13 16,-2 3-5-16,2-2-16 0,-1-1-10 0,11-10-27 15,-7 9 13-15,2 3-38 0,-1 1-7 16,2 1 7-16,0 0-10 0,-1 4 0 0,0 1-22 16,2-2-7-16,13 12-11 0,-9-4 8 0,0 1-6 15,-1-1-5-15,-3 6-9 0,0-1 18 0,-2 0-12 16,-2 2 8-16,-2-4-7 0,-2-2-20 15,0 0 27-15,0-9-15 0,0 7 13 0,0-1-4 16,-11 6 24-16,7-7-5 0,0-1-24 0,-7 6-14 16,1-4 15-16,-5-1-11 0,6-2-18 15,1 1-1-15,-2-3 31 0,4 0-6 16,1-1-2-16,1 1-6 0,0-1-4 0,2 1 2 16,-4-1-1-16,3 0-1 0,2 0-2 0,1 0 0 15,0 0-1-15,0 0-2 0,-1 0 1 16,4-1-2-16,0 1-13 0,2 1 1 0,0-1 20 15,10 4-3-15,1 4-14 0,-2-2 0 16,2 3 0-16,0 2-8 0,-2-1 8 0,-2 0 1 16,-2 3 32-16,4-3-3 0,-9-2-2 0,-1 1-7 15,-2-1 12-15,-2-1-8 0,0-2 4 16,0-5-10-16,0 0 29 0,0 8-5 0,-20 14-23 16,4-14 20-16,1 0-15 0,-2-1 9 0,-4-2-5 15,-1 0-9-15,0-2-25 0,-1 3 1 16,-2-6-74-16,15 0-63 0,-8 0-30 0,-25-11-29 15,22 7 18-15,3-5-339 0,3-1 38 16,2-1 16-16,4 0 31 0,-2-2 54 16,1 1 49-16,4-1 10 0,3 1-5 0,1 3 23 15</inkml:trace>
  <inkml:trace contextRef="#ctx0" brushRef="#br0" timeOffset="-206376.2">21410 3369 403 0,'-1'-2'369'0,"1"2"-16"0,-1 3-30 15,-1 0-23-15,1 3-38 0,-4 11 31 16,-1 3-14-16,1-1-15 0,-2 5-36 0,1 0-11 16,0 0-20-16,0-1-31 0,1 0-20 0,-1-1-8 15,2-1-11-15,0 0-17 0,0-3-8 0,2-3-16 16,1-3-29-16,1-12-28 0,0 9-2 15,0 1-87-15,0-4-39 0,0-6-26 16,0 6-52-16,12 2-54 0,-8-8 20 0,1-1-278 16,-1 0 41-16,1-2 24 0,0 0 30 0,7-6 24 15,-1-1 42-15,0 0 17 0,0-1 8 16</inkml:trace>
  <inkml:trace contextRef="#ctx0" brushRef="#br0" timeOffset="-206020.25">21535 3513 343 0,'1'-1'437'16,"2"-2"-85"-16,-2 1-53 0,0 1-21 0,0 0-23 16,-1-1-12-16,0 4-3 0,-1 2-27 0,-1-1 21 15,-1 2-33-15,-2 9-4 0,0 3-18 16,1 2-7-16,1-2-12 0,2 0-20 0,-2-1-12 16,3-9 0-16,0 1-19 0,0 1-4 15,0 0-10-15,0 2-14 0,15 10-4 0,-9-13-2 16,1-3-15-16,-1-1-12 0,1-2-1 15,0 0-2-15,1 0-2 0,0-2-13 0,-8 0 0 16,12 0-4-16,17-12-5 0,-13 6 0 0,-2-2-16 16,-1-4-4-16,0 0-12 0,-3-5-2 0,-1-3-8 15,-4 1 0-15,0 0-6 0,-1-1-11 16,-1 3 8-16,-3 5-17 0,0 5 14 0,0-3 5 16,-14-5 18-16,1 7-8 0,2 4 0 15,-6 1-25-15,-2 3 14 0,8 0-22 0,-2 0-22 16,-4 0-4-16,-15 11-22 0,17-6-11 0,4-2-18 15,1 1-34-15,3 0-42 0,3 1 18 16,0-5-128-16,4 1-141 0,1 0 33 0,1 1 30 16,2-1 26-16,0-1 8 0,3 1 44 0,2-2 14 15,10 3 5-15</inkml:trace>
  <inkml:trace contextRef="#ctx0" brushRef="#br0" timeOffset="-205509.89">21875 3600 490 0,'-1'0'379'0,"-3"-1"-44"0,2 0-51 0,0-1-30 16,0 1-36-16,0-1 3 0,1 0-23 15,0-2-15-15,0 1-30 0,2 1-4 0,1-2-13 16,0 1-20-16,1-2-29 0,10-5 6 0,-6 3-10 15,1 3 1-15,0 1-25 0,-2 0 3 16,1 1-6-16,0 2-7 0,-1 0 6 0,-6 0-20 16,0 0 1-16,27 11-7 0,-18-3 27 15,-3 0-47-15,0-1 2 0,-3 0 9 0,-3 0 10 16,0 2 3-16,0-1-23 0,0 3 23 0,0-1-7 16,-12 13-19-16,1-11 7 0,2 0-10 15,0 1 19-15,-3-5-13 0,3-2 14 0,-4 0-10 16,-5 0-2-16,3-2 0 0,2-1 3 0,1-1-12 15,2 0 14-15,1-1-2 0,2-1-1 16,-1 0 12-16,2 2-3 0,2-2-21 0,-1 3-7 16,1-3-3-16,0 0 0 0,1 0 2 0,1 2 17 15,-1-2-1-15,2 0 10 0,1 2 13 0,0-2 9 16,0 0-3-16,11 3 12 0,-6-2 3 16,2 0-11-16,2-1 4 0,8 6-2 0,3-4-13 15,-4 1-5-15,1-1-5 0,-3-1 3 16,5 2 0-16,-7 0-18 0,1-3-39 0,-3 3 2 15,-2-1-72-15,0 0-31 0,-8-2-33 0,0 0-19 16,8 0-42-16,-2 0 21 0,-6 0-245 16,9 0 34-16,-1 0-37 0,6-10 29 0,4 6 44 15,-9 1 37-15,1-1 21 0,6 0-19 0,-7 2-4 16</inkml:trace>
  <inkml:trace contextRef="#ctx0" brushRef="#br0" timeOffset="-205077.75">22161 3566 586 0,'2'-8'373'0,"1"1"-63"0,1 1-2 16,-2 2-51-16,-2 0-10 0,0 1-39 0,1 3-10 16,2-3-32-16,-1 3 11 0,-1 3-21 15,1 0 25-15,-3 2-32 0,2 1 7 0,-1 1 4 16,-2 11-16-16,2-9-9 0,0 4-8 15,-11 17-5-15,6-12-14 0,-1 0-6 16,0-2-14-16,-2-1-6 0,0 1-3 0,0-6-12 16,0 2-5-16,0-3 2 0,2-2-16 0,2-1 6 15,0-2-9-15,2-1-9 0,-2 2 0 16,3-2 5-16,-1-2-7 0,0 2-4 0,1-1-3 16,-1-2-14-16,2 1 7 0,0-1-18 0,4-1 16 15,-1-1 1-15,-1 2-18 0,2-1 8 16,1-1-1-16,0 2-3 0,2-1-4 0,1 1 2 15,-1 0-14-15,1 1 18 0,-8-1-10 0,14 0 9 16,1 0-11-16,0 0-5 0,-2 0-18 0,12 10-6 16,-17-7 2-16,0 0-25 0,0-2 4 15,-2 2-53-15,-1-3-15 0,0 3-11 0,-1-3-4 16,1 1-21-16,0-1-18 0,-2 0-22 16,-3 0-39-16,0 0 21 0,0 0-177 0,6 0-74 15,-6 0 34-15,10-12 20 0,-8 8 15 0,2-1 23 16,-3 0 24-16,0-2 6 0</inkml:trace>
  <inkml:trace contextRef="#ctx0" brushRef="#br0" timeOffset="-204834.09">22298 3609 553 0,'-1'-3'363'0,"-1"1"-52"0,1 1-22 16,1 1 0-16,-2 1-36 0,1 1 24 15,-1 1 2-15,1 1-18 0,0 1-22 0,0 2-10 16,-1-1-15-16,1 12-19 0,-2 0-17 15,1 2-18-15,0-2-14 0,0 1-12 0,-2-1-13 16,1-1-20-16,-2 0-5 0,4-1-3 0,-1-3-33 16,-4 2-25-16,6-4-36 0,-2 1-24 15,1-3 2-15,1-9-71 0,0 7-32 0,0-7-38 16,0 8-9-16,0-8-41 0,0 6 18 0,0-6-186 16,0 0-77-16,0 0 32 0,0 0-12 15,8 10 36-15,-5-12 24 0,0-1 24 0,1 0-10 16,5-5-3-16</inkml:trace>
  <inkml:trace contextRef="#ctx0" brushRef="#br0" timeOffset="-204190.34">22495 3494 494 0,'0'-3'301'0,"1"0"-30"0,-1 0-22 0,1 2-27 16,1-3 4-16,-1 2-42 0,0 2-10 15,-1-1-4-15,2 1-3 0,-1 1-13 0,1 1 20 16,-1 2-4-16,0 0-21 0,1 3-18 0,2 11 36 15,-2 3 4-15,0-1-17 0,1 3-7 16,-2 1-4-16,1 1-11 0,-2-1 1 16,0 3-11-16,0-14 0 0,0 5-19 0,0 2-1 15,0 2-13-15,0-1-13 0,0-1-1 0,-10 15-9 16,8-24-2-16,1 1-13 0,-2-5-8 0,3 0-5 16,-1-2-1-16,0 0 4 0,1-3-10 0,0 3-3 15,0-2-7-15,0-3 3 0,0 0-1 16,1 2 0-16,0-2-5 0,1-2-10 15,0-1-8-15,0-2-21 0,1 0-8 0,-2 1-13 16,8-8 13-16,-2-2-3 0,4 0-3 0,-2 2-2 16,-1-2-7-16,1 5 14 0,-3-1-4 0,1 4 4 15,0-1 1-15,-2 3 11 0,2 0-2 16,-1 0 0-16,1 2 7 0,8-4-13 0,-4 3 13 16,-1 0 3-16,-10 3-3 0,8 0 7 15,2 0 4-15,-2 0-6 0,14 12 14 0,-10-3 13 16,-1-1 3-16,-2 4 10 0,-3-3 4 0,1 2 5 15,-5 0-2-15,-2-2 1 0,0-9-3 0,0 8 0 16,0-1 6-16,-10 15-2 0,3-13-16 16,-4 0 11-16,-2-1-8 0,-3-2 2 0,1 0-5 15,-2-2 0-15,1-1-15 0,-4-2-31 16,11-1-26-16,-3 0-22 0,-2 0 6 0,0 0-96 16,-18-10-41-16,18 3-36 0,7 1 22 0,-2-6-214 15,6 4-83-15,3 8 38 0,0-8 35 16,0-1 13-16,14-10 29 0,-5 6-1 0,3 1 27 15,0 1 44-15,6 1 1 0</inkml:trace>
  <inkml:trace contextRef="#ctx0" brushRef="#br0" timeOffset="-203955.76">22875 3693 631 0,'4'0'366'0,"-2"3"-31"0,0 0 12 16,-2-1-40-16,1 3-38 0,1-1 22 0,-2 3-18 15,-3 13-21-15,3-14-18 0,0 7-21 16,0-1-28-16,0 1-27 0,0-1-6 0,0 0-21 16,0-3-7-16,0 1-31 0,0-3-22 15,0 1-30-15,0-2-34 0,0-6 1 0,0 8-81 16,0-1-11-16,0-7-43 0,0 6-49 0,0-6-53 16,0 0 20-16,0 0-269 0,-2 8 31 15,3-10 32-15,-1-1 2 0,0 0 2 0,-1-1 54 16,1-3 12-16,-1 1 6 0</inkml:trace>
  <inkml:trace contextRef="#ctx0" brushRef="#br0" timeOffset="-203813.38">22912 3510 318 0,'0'-8'357'0,"-1"4"-61"0,0-2-46 0,-1 2-58 15,0-1-32-15,0 2-43 0,-3-1-65 16,2 3-42-16,1-1 0 0,-1 0-192 0,0-1-171 15,1 3 20-15,0 0-18 0</inkml:trace>
  <inkml:trace contextRef="#ctx0" brushRef="#br0" timeOffset="-203525.61">23058 3451 547 0,'6'-1'455'0,"-1"0"-83"0,0 2-50 15,0-2-41-15,-2 2-10 0,0 1-36 16,1 1-27-16,-2 1 45 0,0 3-15 0,0 11-11 16,-2 3-24-16,0-9-3 0,0 8-8 0,0 2-12 15,0 4-18-15,0 1-4 0,0 3-11 16,-12 28-24-16,12-28-1 0,-2-1-11 0,2-14-23 16,0 3 2-16,0 3-11 0,0 0-18 0,0-2-29 15,0-2-31-15,0-3-39 0,0-3-43 16,0 0 9-16,0-4-25 0,0-2-48 0,0-5-68 15,0 0-85-15,8 10 29 0,-7-12-266 16,0 0 37-16,-1-1 40 0,0-2 31 0,2-1 30 0,-2 0 22 16,0-1 28-16,1-1 30 0,-1 1 30 15</inkml:trace>
  <inkml:trace contextRef="#ctx0" brushRef="#br0" timeOffset="-203342.12">23050 3775 605 0,'-2'-4'412'0,"-1"0"-29"15,2 1-49-15,1-2 5 0,-1 2-25 0,0 0-46 16,2 0-27-16,-1 0-38 0,2 1-24 16,1-1-12-16,0 3-25 0,2-3-41 0,0 2-9 15,2 0-78-15,0 1-44 0,12-2-43 0,-4 1-39 16,5 0-40-16,1 0 12 0,-3 1-209 16,3-1 27-16,-1 1 26 0,-11 0-107 0,6 0 27 15,4 0 26-15,1 0 16 0,-1 0 11 0</inkml:trace>
  <inkml:trace contextRef="#ctx0" brushRef="#br0" timeOffset="-202994.2">23424 3724 237 0,'4'-2'408'16,"0"0"-53"-16,-1 0-22 0,0 0-45 0,-2 2-13 15,0-3-33-15,-2 2-4 0,0-1-29 16,-2 2 22-16,1 0-32 0,-3 2-4 0,0-1-30 16,-2 2-13-16,-6 6-5 0,-2 0-17 0,1 0-18 15,2 4-9-15,-1-3 1 0,3-2-10 16,0 2-12-16,1-2 3 0,5 0-9 0,1-1-13 15,1-1-29-15,2-2 9 0,0-4 2 16,0 0-2-16,0 7-16 0,18 8-6 0,-6-5 0 16,0-1 1-16,3-4-16 0,0 4-9 0,0-1 10 15,1 1-12-15,0-1-9 0,-1 4 10 0,0-3-17 16,0 4 20-16,0-3 7 0,-4-1-8 16,-4-1 0-16,2 1 4 0,-4-1 1 15,-2-1 3-15,0 0-11 0,-2 0 21 0,-1-7 11 16,0 0 7-16,0 6-5 0,-16 11-11 0,1-12 8 15,-1-2-1-15,-4-2-24 0,-4-1-22 16,-1 2 4-16,12-2-94 0,-7 0-45 0,-6 0-42 16,-27-13-57-16,24 6 24 0,3 0 20 0,1-3-306 15,1 1 40-15,3-5 33 0,-1 3 44 16,5-2 32-16,3-2 31 0,0 5 23 0,1-2 6 16</inkml:trace>
  <inkml:trace contextRef="#ctx0" brushRef="#br0" timeOffset="-198709.79">20871 1832 722 0,'0'0'236'0,"0"0"-35"0,0 0-8 15,0 0-17-15,0 0-3 0,0 0-23 0,0 0 0 16,0 0-10-16,0 0-12 0,0 0-11 15,0 0-8-15,0 0-2 0,0 0-15 0,0 0 24 16,0 0-11-16,0 0-3 0,25 11 11 0,-16-11-14 16,13 3-19-16,1-2-17 0,2 0 24 15,1 1-8-15,1 0-32 0,1 1 38 0,0 0-36 16,2 0-13-16,0 0 30 0,2 0-31 0,0 0 8 16,-2 1-22-16,4 1 20 0,-2-3 0 15,-1 3-7-15,-1-2-1 0,3 3 4 0,-1-3-8 16,4 3-3-16,-1 0 20 0,0-2 1 0,3 3 8 15,0-1-7-15,1 2-3 0,0-1-34 0,0 0 12 16,0 0 2-16,-1 1 8 0,2-1-3 16,-1 0-12-16,0 0-6 0,0-1-7 0,-3 1 19 15,2 0-18-15,-1-1-3 0,-2 0-12 0,2-1 12 16,-2 3 3-16,-2-4-2 0,1 3-12 16,0 0-3-16,1-1 29 0,-2 0-27 0,2 0 15 15,1 0 9-15,1 0-7 0,0-1 7 16,-1 1-14-16,0 0-4 0,1-2 6 0,0 3-3 15,-1-4 20-15,2 1-36 0,-4 0 13 0,2 0-8 16,-2-2 23-16,0 1-5 0,-1-1-6 16,-2 1 7-16,3-1 9 0,-3 0-15 0,-3 1-4 15,-1-1 5-15,-3 0-9 0,-1-1 18 0,-1-1-12 16,1 2 2-16,-2-2 3 0,-2 2-2 0,-9-2 0 16,4 0-4-16,1 0 2 0,-1 0 2 15,2 0-6-15,-3 0 2 0,0 0 4 0,-1 0 7 16,-3 0-10-16,0 0-21 0,0 0 16 15,-1 0 16-15,-1 0 0 0,-1 0-2 0,2 0-9 16,-8 0-20-16,9 0 33 0,-1 0-13 16,-1 0-3-16,1 0-15 0,-1 0 22 0,-7 0-4 15,9 0 14-15,-1 0-21 0,0 0-3 16,-8 0-9-16,9 0 2 0,-2 0-10 0,-7 0 2 16,10 0 46-16,-4 0-14 0,-6 0-8 0,7 0 12 15,0 0-15-15,-7 0 23 0,9 0-9 16,-3 0-28-16,5-7 36 0,-7 7-14 0,0-1-2 15,2 1 0-15,-2 0 0 0,0-1-6 0,-2 1 0 16,1 0 4-16,1 0-14 0,-4 0 16 0,0 0-8 16,0 0 2-16,6 0 1 0,-6 0-27 15,8 0 3-15,-1 0 30 0,-1 0 0 0,1 0 10 16,-1 0-1-16,1 0-2 0,0 0-3 16,-1 0-10-16,1 0 6 0,1 0-7 0,-2 0-2 15,-6 0 7-15,9 0 1 0,-9 0-1 0,7 0-7 16,-7 0 16-16,9 0-22 0,-2 0 12 0,-7 0-7 15,7 0 11-15,5 11-3 0,-5-10 1 16,-1 1-9-16,13 1-1 0,-5-3 8 0,4 4-8 16,-2-1 13-16,2-1-14 0,0 3 3 15,-2-2 4-15,-7-1 11 0,1 1-17 0,-1-1 8 16,-3-2 5-16,-1 2 9 0,-2-2-3 0,3 1-27 16,-4-1 1-16,2 2 2 0,-1-2 2 0,-2 1 0 15,1-1 2-15,-2 0 14 0,0 0-2 0,0 0-1 16,0 0-22-16,0 0 9 0,7 0 2 15,-7 0 35-15,0 0-24 0,0 0 9 0,0 0-1 16,6 0-1-16,-6 0-3 0,0 0 0 16,0 0 9-16,7 0-1 0,-7 0-2 0,0 0-22 15,0 0 13-15,7 0 0 0,-7 0-1 0,0 0-9 16,0 0 2-16,6 0 16 0,-6 0-21 16,0 0 7-16,0 0-6 0,0 0 5 0,8 0-2 15,-8 0 1-15,0 0 2 0,6 0 5 0,-6 0-4 16,13 13 14-16,-10-13-22 0,1 3 13 0,-2-1 0 15,1 1-1-15,2-1 0 0,-2 2-27 16,1-2 3-16,0 2 41 0,1 0-7 0,-1 1-10 16,0-2-9-16,2 11 1 0,3-2 1 15,-4-4-1-15,-1 1 24 0,0 0-18 0,0-2-4 16,-2 1 0-16,4 7 6 0,-1 2 8 0,-1-2 3 16,0 4 0-16,-1-1-1 0,1 0-12 0,-2 1-6 15,1 1 2-15,1-3-2 0,-2 6 3 0,1-3-2 16,0 2 10-16,-1-1 0 0,-2-10 1 15,0 6-6-15,0 2 1 0,0 3-4 16,0-1 10-16,0 1 1 0,0 0-26 0,0 0 1 16,0 2 28-16,0-2-6 0,0-1 11 15,0 3 5-15,0-2-3 0,0 3-23 0,0-1 24 16,0-2-1-16,0 3-25 0,0 0 22 0,0 1-2 16,7 1-4-16,2 27-7 0,-7-29 6 15,1 0-15-15,2 0 24 0,-3 4-2 0,0-5-5 16,-1 2 2-16,0-1-3 0,1 0 13 0,-1 0-6 15,-1 0-10-15,0-14-4 0,0 7 4 0,0 2-17 16,0 2 19-16,0 2 0 0,0-1-5 16,0 1-10-16,-12 22-12 0,10-24 26 15,-1 1 18-15,2 1-16 0,0 0-9 0,1 2 11 16,0-16 10-16,0 8-15 0,0 3 4 0,0 1 12 16,0 0-5-16,0 0 5 0,0 0-15 0,11 21 1 15,-10-22 12-15,0 3-7 0,0-3 9 16,-1 0-13-16,0-2-11 0,0 0 14 0,0-10 2 15,0 3 5-15,0 4-5 0,0-1-1 16,0 1 1-16,0-3-10 0,-11 18 22 0,8-15-10 16,2 2-3-16,0-5-2 0,0-1-5 0,1-2 0 15,-1 1 4-15,1-2-12 0,0-3 8 16,0 1 1-16,-2 12 7 0,1-6-2 0,-1-3-3 16,1 1-1-16,-1-2 2 0,0-1-9 0,1 0-5 15,-2-2 10-15,2 1 4 0,-1-2-10 16,-1 2 6-16,-1 6-15 0,0-2 18 0,-3 1-11 15,3-2 0-15,-1-3 8 0,2 1-1 0,-2-3-4 16,2 0 7-16,0-1-17 0,0 1 20 0,1-1-11 16,-1 0 9-16,1 0-15 0,-1 0 4 15,0-1 8-15,-3 2 3 0,3-2-10 0,-1 0 7 16,-9 5-4-16,4-2 2 0,-6-1 2 16,2 2-5-16,-1-1-2 0,4-2 1 0,-2 0 2 15,-4 0-14-15,1 2 17 0,2-3 1 0,3 1-11 16,-1-3 1-16,0 1 3 0,3-1 1 15,-10 3-8-15,-1-3 7 0,5 0-6 0,-5 1 12 16,5-2-10-16,-5 0 5 0,-2 0-2 0,4 0-2 16,6 0 2-16,-6 0 9 0,-4 0-17 15,0 0 7-15,-2 0 6 0,0 0 7 0,0 0-11 16,1 0-5-16,-1 0 4 0,1 0 5 16,2 0-5-16,0 0 4 0,1 0-3 15,5 0 6-15,-4 0-7 0,-2 0 6 0,2 0-11 16,-1-5 20-16,3 5-18 0,-3 0 0 0,1 0 1 15,-23-9 7-15,22 9-7 0,-2-1 7 0,-1-1-18 16,2 0 15-16,-2 1-3 0,1-1 9 16,1-1-5-16,-1 1 4 0,-2-3-7 15,0 4 12-15,-1-2-9 0,0 2-8 0,0-3 7 16,-1-1-13-16,-1-1 7 0,-1 0 3 0,-1 3-4 16,-1 0-4-16,-2 0 7 0,4 0 2 15,-5-2-2-15,4 1 2 0,-2-1-7 0,2 0-3 16,-1 0 1-16,0-1 18 0,1 2-15 0,1 1 3 15,1 1-1-15,1 0 15 0,-1 0-18 16,3 1-6-16,0-1 16 0,2 2 4 0,-1-4-17 16,2 4 10-16,0-1-10 0,5 1-15 0,0 0 5 15,-4-3-1-15,5 2 15 0,14 1-3 16,-11 0-6-16,0 0 18 0,2 0-7 0,0 0-9 16,0 0 6-16,0 0 11 0,-3 0-12 15,-6 0 3-15,0 0-18 0,-3 0 11 0,0 0 18 16,-3 0-14-16,0 0 4 0,-3 0 13 0,-1 0-17 15,-1 0 2-15,0 0-5 0,-29-8 10 16,31 8-13-16,-1-1 13 0,2-1-3 0,1-1-9 16,3 2 17-16,-1-1 10 0,2 1-31 0,2-1 15 15,2 2-14-15,4 0 16 0,-7 0 5 16,1-2-18-16,4 2 12 0,5 0 13 0,-5 0-5 16,1 0 1-16,-5 0-11 0,3 0 7 0,3 0-16 15,0 0 16-15,0 0-13 0,-1 0 9 16,-2 0-1-16,1 0 1 0,0 0-10 0,0 0-18 15,-2 0 23-15,0 0-23 0,-1 0 2 0,0 0 29 16,-18-6-5-16,17 4-14 0,-1 2 20 0,1-3-4 16,-1 3-17-16,-2-1 21 0,0 1-19 15,2-3 7-15,-2 3 12 0,1-3-5 0,3 2-14 16,4 0 4-16,1 1 10 0,-4-3 25 16,-2 0-18-16,2 2 4 0,3-2-10 0,3 1 9 15,1-1-22-15,0 2 34 0,1-1-40 0,1 1 33 16,-10-2-12-16,6 1 5 0,-4 0-14 15,0-2 14-15,-1 2 1 0,2-3-2 0,2 2-7 16,2 2 5-16,1 1-14 0,0-1 2 0,2-1 1 16,2 2-14-16,-2 0 4 0,0-1 15 15,1-1-7-15,1 1 0 0,-1 1 3 0,1-1-2 16,-1 1-14-16,1-1 9 0,1 1 8 0,0 0 1 16,0-1 0-16,-1 1-4 0,2-2 1 0,1 2 14 15,3 0-2-15,0 0-29 0,0 0 18 16,-7 0 0-16,7 0 11 0,0 0 0 0,-8 0 0 15,8 0-3-15,0 0-1 0,-8 0 1 16,8 0-19-16,-8-13 0 0,7 12 4 0,1-2 0 16,-1-1 2-16,0 1-2 0,1-2 3 0,0 2 1 15,1-3 0-15,0 1 44 0,0-1-9 0,-1 6 2 16,0-7-14-16,0 0-6 0,0 7 0 16,0-10 0-16,0 2 3 0,0 0 0 0,0 1-9 15,0-1-1-15,0-4 10 0,0-4 13 16,0 2-11-16,0-2-6 0,0 1-2 0,0 2 1 15,0-3-1-15,0-1-5 0,0 1 10 0,0-1 0 16,0-1-2-16,0-1 6 0,0 1 8 16,0 0-3-16,0-2 6 0,0 1-14 0,0-1-3 15,0 2 6-15,-14-21 3 0,11 21-10 16,0 0 1-16,-3 0 7 0,6-1 0 0,-2 0-1 16,2 10-7-16,0-4 4 0,0-3-17 0,0-2 23 15,0-2-24-15,0-1 14 0,0 2 7 16,0-3-13-16,0 2 6 0,0-2 0 0,9-24 6 15,-6 20-10-15,0-1 4 0,1 4-6 16,-2-1 2-16,0 2-17 0,0 2 11 0,-1-4-18 16,3 7 23-16,-2-3 5 0,-1 3 6 15,-1 4 3-15,1-7-3 0,0 0-12 0,1 1-3 16,0 0 14-16,0 0-2 0,-1 1-26 0,1-1 8 16,0-1 5-16,0-1 8 0,1-2-5 15,-1 0 2-15,2-1 11 0,0 2-11 0,0-2-27 16,3 0 20-16,-2-1 5 0,-2 0-13 0,5 1 6 15,-2 0 3-15,0 1 0 0,1 1 2 16,-2 0 0-16,-2 2-33 0,0-1 11 0,2-3 0 16,0 2 6-16,2 0 5 0,-2 0 1 15,-2 5 1-15,1-2-31 0,0-1 26 0,-1 1 9 16,2-1 8-16,1-1-15 0,-3 4 0 0,3-2 2 16,1 0-3-16,-2 2 0 0,4-4-11 15,0 3 2-15,1-1 5 0,0-3-15 0,-2 5 11 16,1-5-5-16,2 3 10 0,-1-1 2 0,-1 1-14 15,2 1 13-15,-3 2 2 0,-3 1-4 16,-1 2 5-16,1 2-13 0,-2 2 29 0,-2 2-21 16,1 0-1-16,-1 1 16 0,0-1 0 0,-1 7-7 15,0 0 8-15,0-7 9 0,0 0-27 16,0 2 10-16,0 5 16 0,0-9-21 0,0 2 24 16,0 7-21-16,0-9 13 0,0 2-17 0,0 0 24 15,0 0-6-15,12-14-13 0,-11 8-3 16,0 1 16-16,-1 2-7 0,0 3-12 0,0-2 20 15,0 1-10-15,1 0 16 0,0 3-13 0,-1-2 3 16,0 3-11-16,1-3-1 0,0 1 20 0,-1 2-21 16,0 4 9-16,0 0-9 0,0-6 18 15,0 6-15-15,0-6 4 0,0 6-8 0,0-8 9 16,0 8-2-16,0-7 4 0,0 7-10 0,0 0 2 16,0-5-2-16,0 5 15 0,0 0-14 15,0-7 6-15,0 7-11 0,0 0 21 0,0 0-14 16,0-7 13-16,0 7-2 0,0 0 10 15,0 0 2-15,0 0-17 0,0-7 0 0,0 7 14 16,0 0-1-16,0 0-8 0,0 0-6 0,0 0 7 16,0 0-15-16,0-5 22 0,0-2-8 15,-1 7 1-15,1 0-6 0,0-1 2 0,1 1-5 16,-1 0 12-16,0 0 1 0,0-1-5 0,-1 0 9 16,0 2 7-16,1-2 5 0,0 1 5 15,0-2-7-15,0 2 13 0,-1 0-13 0,2 0-3 16,0 0 14-16,0-1-25 0,-1 1 8 0,1-1-5 15,1 0-6-15,-2 1 14 0,3 0 1 0,0 0-13 16,1 0-3-16,0 0 9 0,1 0-4 16,-1 1-3-16,3 0-4 0,0-1 11 0,2 0-17 15,2 0 1-15,18 8-17 0,-12-3-9 16,1-5-18-16,0 2-22 0,-6 1-46 0,7 1-55 16,1-1 17-16,0-3-263 0,0 5 29 0,-2-1-43 15,-1-1 53-15,-10-3 26 0,6 0 11 16,3 0 3-16</inkml:trace>
  <inkml:trace contextRef="#ctx0" brushRef="#br0" timeOffset="-197225.85">22180 4461 241 0,'0'-13'232'16,"0"13"-26"-16,0 0-32 0,13-14-22 15,-13 14 2-15,17-20-22 0,-15 18-3 0,0-3-14 16,-2 3 8-16,2-1-11 0,0 0-10 16,-1 0-10-16,0-1 13 0,2 1-16 0,-1 2-5 15,-2-3-3-15,2 1 4 0,1-1 7 16,-1 1-28-16,0 0 5 0,2-1-1 0,-2 1 1 15,0-2 4-15,0 3-11 0,1 0 6 0,0-3-9 16,-2 2-7-16,1 1-1 0,-1-1-2 0,0 0-10 16,1 1-13-16,-1-1 12 0,0 1-16 0,1 0-6 15,-1 2 11-15,1-2-1 0,-1-1 8 16,2 3-17-16,-2 0 8 0,0-1 14 0,0 0-2 16,0-1-5-16,-1 2-4 0,0-1 15 15,2 0-8-15,-2 0 12 0,1 1-26 0,0-2 4 16,0 2-3-16,-1 0 4 0,0 0-8 0,0 0 2 15,0 0-4-15,0 0 1 0,0 0 38 16,0 0-19-16,11 11 10 0,-9-7-7 0,-1 3 12 16,2 10 1-16,-2 2 7 0,2 0 10 15,-1 2-12-15,-1-1-3 0,1 2 0 0,-1-1-13 16,-1-10 8-16,0 6-5 0,0 2 12 0,0 2-27 16,0 1-3-16,-12 24 9 0,10-21-1 15,-1-1-4-15,-1 5-2 0,0-3-8 16,1 0 19-16,1 2-14 0,-2 1 5 0,-1 0-13 15,0-1 6-15,1 1 0 0,-1-2 3 0,2 3 0 16,-1 1-2-16,2-2-10 0,-3-3 6 16,-2 2-3-16,4-3 3 0,2 0-9 15,-1-3-5-15,1-1 12 0,-1-1-2 0,0-6-11 0,1-2 9 16,0-4 4-16,1 1-6 0,0-4-2 16,0-1 1-16,0-4-7 0,0 0 14 0,0 6-24 15,0-6 14-15,0 7 4 0,0-7-17 0,0 0 14 16,0 6-4-16,0-6-10 0,0 0 9 15,0 0 4-15,0 0-3 0,0 0-8 0,8 9-12 16,-7-10-17-16,1-1-8 0,0 0-34 16,0 2 8-16,0-3-63 0,-2 1-17 0,1 0-18 15,2-1-29-15,-3-2-34 0,1 2 20 0,-1-2-256 16,-1-1 35-16,0 3 33 0,-2-4-33 0,3 7 27 16,-9-17 27-16,1 7 55 0,-5-2-7 15,3 2 4-15</inkml:trace>
  <inkml:trace contextRef="#ctx0" brushRef="#br0" timeOffset="-196862.88">21923 5008 845 0,'2'-4'335'15,"-1"2"-45"-15,0-1-39 0,1 0-26 0,-1 2-5 16,2 1 17-16,0 0-38 0,-2 3-4 0,1-1-21 16,2 3 8-16,5 10 5 0,2 1-15 15,-4 1-1-15,1 3-2 0,0 2-9 0,3-2-16 16,-2 3-9-16,1 0-11 0,2 0-2 0,-4-1-16 16,5-1-14-16,1-1-12 0,-2-1-3 0,1-2-10 15,-2-2-5-15,-1-1-8 0,-1-2-3 16,-2-2-8-16,-4-4-8 0,1-1-16 0,0-1-15 15,-2 0-21-15,0-1 3 0,0-1-25 0,0 1 5 16,0-3-73-16,0 2-25 0,-2-2-25 16,0-2-36-16,-1 2-37 0,2-3 21 0,-2-1-235 15,0 1-56-15,-1-2 35 0,1 0 60 16,1 1 13-16,0-1 25 0,1 0 25 0,1-2 28 16,0 2-2-16</inkml:trace>
  <inkml:trace contextRef="#ctx0" brushRef="#br0" timeOffset="-196509.95">22454 5123 692 0,'7'-5'356'16,"-3"-1"-7"-16,1 3-20 0,-2 1-41 0,0-1-7 15,1 2-43-15,-1-2 10 0,-2 2-37 16,2-1-18-16,-2 2-5 0,1-1-35 0,-1 0 6 15,0 1-28-15,0 0 6 0,-1 1-7 16,-1 1 13-16,-2 2-20 0,-5 7 1 0,-4 2 3 16,1 2-8-16,-2 1 1 0,-1 1-6 0,-1 1-6 15,-3 1-14-15,2 0-13 0,2 0-8 16,-3 1 4-16,2-1-20 0,-1-3 4 16,0 1-8-16,-1 3 0 0,0-1-21 0,0-4-20 15,2 2-19-15,-1-5-11 0,4 1-11 0,0-2-24 16,3-1-11-16,2-4-10 0,1 2 7 15,0-4-88-15,2 0-23 0,-2-2-24 0,1-1-16 16,1 2-38-16,0-2 25 0,-1-1-290 0,1 0 39 16,1 0 34-16,3 0 36 0,0 0 14 15,0 0 57-15,0 0 21 0,0 0 20 0,-4-2-30 16</inkml:trace>
  <inkml:trace contextRef="#ctx0" brushRef="#br0" timeOffset="-194425.4">22181 5884 723 0,'13'0'323'0,"-13"0"-32"16,0 0-19-16,0 0-1 0,0-13-42 0,0 13-10 16,0 0-25-16,0 0-21 0,0 0-16 15,0 0 52-15,0 0-28 0,0 0 8 0,8 15 0 16,-13 2-14-16,1 5 3 0,0 2-15 0,0 2-3 15,1 1-16-15,0-1 4 0,0-1-24 16,-2-2-8-16,3 0-9 0,0-1-11 0,1 0-2 16,-1-2-11-16,1-1-10 0,1-5-20 0,0-3 10 15,0-1-8-15,0-3-8 0,-1-2-17 0,1 0-15 16,0 0-10-16,0-5-27 0,0 0-12 16,0 0-43-16,0 0 8 0,0 0-91 0,0 7-48 15,1-9-31-15,-1-3-53 0,0 0 29 0,0-2-215 16,0 0-22-16,2-10 49 0,-2 10 39 15,0-5 15-15,0-1 29 0,0-4 13 0,0 0 59 16,0 0 11-16</inkml:trace>
  <inkml:trace contextRef="#ctx0" brushRef="#br0" timeOffset="-194073.47">22146 5806 756 0,'-2'0'264'0,"4"-2"-19"16,-4 2-10-16,1-1-26 0,1 1-2 0,1 0-2 16,-1 0-4-16,2 0 1 0,0 0-4 0,0 1-23 15,2 0 20-15,1-2-29 0,0 2-18 16,3 0-3-16,13 1-14 0,-10-2-9 0,6 0-2 15,6 0-6-15,3 0-12 0,2 0-22 16,3 0-6-16,2 0 0 0,36 8-7 0,-36-6 4 16,-4-2-20-16,-4 2-5 0,-1-1-6 0,-7 1-53 15,0 0 0-15,-4 1-26 0,-1-3-32 16,-5 0-14-16,-2 2-8 0,-1-1-13 0,-1 1-9 0,-1-1-24 16,-4 0-52-16,0 0 16 0,-1 0-237 15,-2 0-53-15,2-1 34 0,-6 1 49 16,-9 2 17-16,0 0 41 0,-2-3 14 0,0 4 38 15</inkml:trace>
  <inkml:trace contextRef="#ctx0" brushRef="#br0" timeOffset="-193813.78">22239 6000 1117 0,'0'3'355'0,"1"-2"-44"15,1 1 11-15,2-1-20 0,0 1-8 0,2-2-24 16,10 6-20-16,2-5-32 0,2-1-19 16,0 3-27-16,0-1-17 0,3 1-9 0,-7-3-28 15,4 2-15-15,1 1-13 0,-2-2-42 16,-2 2-4-16,-2-2-43 0,3 1 0 0,0 0-77 16,-8 1-24-16,-1-2-36 0,-1-1-38 0,-1 0 19 15,-7 0-209-15,0 0-102 0,0 0 33 16,0 0 49-16,10-6 9 0,-11 6 18 0,-1-2 43 15,0-3-13-15,-2 2 35 0</inkml:trace>
  <inkml:trace contextRef="#ctx0" brushRef="#br0" timeOffset="-191251.96">21903 5438 598 0,'-6'-2'234'0,"5"1"2"15,-1 0-11-15,-1-2-34 0,0 3-10 0,0-2-2 16,1 1-18-16,0 0-8 0,0 1-5 15,2-1-29-15,-1 0 3 0,2 0-21 0,-2 1-15 16,1 0 4-16,1 0 23 0,1 2 11 0,1-2 0 16,2 2-10-16,0 0-12 0,0-1-9 15,3-1-11-15,0 1 39 0,0 0-25 0,15 4 8 16,0-5-17-16,-1 1 7 0,2 1-20 0,1-2-3 16,2 2-8-16,4 1 3 0,0 1-27 15,-1-1 8-15,3-1-9 0,4 1-11 0,4 0 14 16,-1-1-11-16,4 0-20 0,1 3 11 0,-2-3 9 15,-2 0 4-15,-4 2-18 0,-2-1 4 0,-4 0-25 16,0 0 18-16,-4-1 6 0,-4-1-15 16,-5 1 3-16,2-2 6 0,-20 0-9 15,10 0-18-15,-1 0 4 0,-2 0 13 0,0 0-23 16,-7 0 0-16,7 0 1 0,-7 0-9 0,6 0 6 16,-6 0-11-16,8 0 12 0,-8 0-22 0,0 0 29 15,6 0-5-15,-6 0-17 0,0 0 3 16,0 0 20-16,0 0-4 0,0 0-9 0,0 0 17 15,0 0-15-15,0 0 3 0,0 0-13 0,0 0 3 16,0 0 12-16,6 0-11 0,-6 0-1 16,0 0 9-16,0 0 0 0,8 6-7 0,-7-5 10 15,0-1 2-15,-1 1-3 0,3 0 1 16,-4 1-7-16,3-1 30 0,0 1-18 0,0 0 3 16,-1 1-9-16,1-1-5 0,-1 3 37 0,1 0-19 15,-1 0 14-15,1-1-9 0,0 2-12 16,5 9 25-16,2 0 10 0,-1 3-18 0,-1-1 20 15,3 0-15-15,0 0 6 0,1 0-2 16,2 2 1-16,-2 3 24 0,2-3-1 0,0 3-17 16,0-1 12-16,1 1-4 0,-3 0-2 0,4-1-4 15,-1 2 0-15,-2 0-4 0,5 0-1 16,-2 3-18-16,1-2 17 0,2 1-1 0,-3-2-1 16,1-1-9-16,1 2 1 0,-1-2 14 15,-1 0 4-15,1-2-4 0,-1-2-2 0,3 0-15 16,-3 1 0-16,2 1 8 0,-2-6-3 0,1 0 10 15,-4 0-13-15,0-2 1 0,-1-4-2 0,-2 2 1 16,0-3-19-16,-1-1 12 0,-3-4 1 16,-1 3 0-16,0-1 1 0,0-3 9 0,-3 3 0 15,2-2-13-15,0-1 5 0,0 1 0 16,-1 0-1-16,-1 0-1 0,1 0 3 0,0-1 1 16,-1 0 18-16,1 1-9 0,-1-1-2 15,1 0 0-15,-1-1-6 0,0 3 0 0,0-3-24 16,-1 0 0-16,0 0 42 0,0 0-22 0,0 0 0 15,0 0 0-15,0 0 0 0,0 0 0 0,0 0 7 16,5 1-3-16,-4-1-21 0,-1-1 0 16,0 1 28-16,0 0-5 0,-1 0 16 0,2 0-3 15,-1 0-1-15,0 0-2 0,-1 0-27 16,1 0 4-16,-1 0 1 0,1 0 28 0,-1 0-9 16,0 0-12-16,0 1 0 0,-1-1-7 0,-2 2 0 15,-1 0-3-15,2 0 4 0,-9 6 1 16,-1 0 0-16,1 0-18 0,-3 2 18 0,0 0 0 15,-2 2 1-15,-2 4-1 0,0-1 7 0,2 0 3 16,0 2-1-16,-2 2-1 0,-1-2 6 16,1 0-2-16,0 2 3 0,-2 1-6 0,5-1 2 15,-4-2-2-15,2 1 1 0,-1-2 9 16,-1 1-13-16,1 0 2 0,3-2 2 0,2-1-2 0,1-2 0 16,3-3 8-16,5-1 10 0,-4 1-32 15,1-2 2-15,4-2-12 0,-2 1 2 0,3-2 2 16,-1-1 2-16,1-1 15 0,0 1 10 15,-1-1-8-15,4 2 4 0,-4-1-1 16,1-1-25-16,0 2 1 0,1-1 21 0,-1-1 0 16,1 1-50-16,1 0 7 0,-1-3 34 0,2 2-13 15,-2 1-14-15,0-1 32 0,1 0 1 0,0-1-16 16,0 1-13-16,1-2 31 0,0 0-5 16,0 0-7-16,0 0 6 0,0 0 8 0,0 0-3 15,0 0-3-15,0 0 1 0,0 0 23 0,0 0-40 16,0 0 11-16,0 0 6 0,0 0 7 15,0 0-5-15,0 0-2 0,0 0-11 0,0 0 18 16,0 0-3-16,0 0-7 0,0 0 15 0,0 0-4 16,0 0 0-16,-5 7-2 0,5-7-6 15,-1 0 17-15,-1 0-16 0,1 0-3 0,-2-2 2 16,1 2-7-16,-1 0 7 0,0 0-4 16,-1 0 8-16,1-1-25 0,-3-1 4 0,-1 2 1 0,-2 0 26 15,-7 0-13-15,-4 0-7 0,-5 0 9 16,-30-5 12-16,23 4 13 0,-3 0-16 0,0-1-18 15,3 2 16-15,-3-3 9 0,-3 3-26 0,3-2 30 16,-1 2-1-16,3-2-31 0,-2 0 4 16,0 1 6-16,5-1-13 0,1 1 9 0,0-1 17 15,15 2 15-15,-4 0-21 0,-5 0 1 16,-1 0 16-16,1 0-27 0,-2 0 7 0,2 0 4 16,-1 0-17-16,-1 0 8 0,1 0 2 0,1 0 10 15,0 0 14-15,0 0-11 0,0 0-6 0,3 0-15 16,0 0 5-16,1 0 0 0,4 0 12 15,1 0-22-15,3 0 30 0,1 0-20 0,1 0 13 16,2 0-4-16,-1 0-17 0,8 0-1 0,-8 0 16 16,1 0 3-16,7 0-14 0,-9 0 34 15,9 0 1-15,-9 0-20 0,9 0-2 0,-8 0 0 16,8 0 1-16,-8 0-2 0,8 0 17 16,0 0-4-16,-8 0 28 0,8 0-23 0,0 0 10 15,0 0-7-15,0 0 8 0,-6 0-3 16,6 0-3-16,0 0-3 0,0 0-20 0,-5 2 10 15,5-3-2-15,0 0-1 0,1 0 8 0,-1 0-15 16,1 1 6-16,0 0 0 0,1-3-22 16,-2 3 2-16,0 0 2 0,1-1 1 0,-1 1 1 15,1-1 30-15,-1 0-13 0,0 0-12 0,0 0 14 16,1 0 9-16,-1 1-16 0,0-1 17 16,0-1-14-16,1 1 1 0,-1-1-1 0,1 0-1 15,-1 0-2-15,0 0 2 0,0-2-1 16,1 1-2-16,0-1-3 0,-1 2 0 0,0-3 1 15,0 5-4-15,0 0-1 0,0-7 6 0,0-1-2 16,0 1 17-16,0 0-13 0,0-5-1 0,-12-19 11 16,5 13-9-16,1-3-19 0,-4 2 16 15,2-3-4-15,-2 5 0 0,0-5 1 0,-2 2 1 16,0 1 1-16,0-3-12 0,-2 1-1 0,-1 0 1 16,2 2 2-16,-4-1 3 0,3 0 17 15,0 0-9-15,-1-4 13 0,2 2-18 0,-3 1-1 16,1-1 2-16,3 2-4 0,-1-1 5 15,2-1-6-15,-2 3 22 0,2 2-2 0,0-2-2 16,0 5 0-16,3 1-1 0,-1 1-23 0,-1 1 3 16,3 4 19-16,1 0-3 0,-1 3-22 15,2-1-5-15,1 2 2 0,1-2 2 0,1 3-4 16,-1-2 12-16,2 2-8 0,-2-1 15 0,1 1-20 16,-1-2 17-16,1 2 4 0,-1-3 0 15,0 5 0-15,2-2-4 0,-2 0 6 0,0-1-18 16,2 1 2-16,-1 2 42 0,1-2-6 0,-2 1 0 15,1 0-46-15,1-1 18 0,0 1 10 16,0 0 0-16,-1 1 12 0,2-2-2 0,-1 2 0 16,1-1-8-16,0 0 0 0,0 1 0 15,0-1 8-15,-2-1-2 0,2 1 0 0,0 1-5 16,0 0-2-16,0 0 1 0,0 0-1 16,0-1-21-16,0 1-6 0,0 0 4 0,0 0 1 15,0 0 3-15,0 0 23 0,11-3-1 0,-8 2-29 16,1-2 14-16,2 0 1 0,11-2 1 15,-2-3 0-15,2-1 1 0,1 1 1 0,-1-3 27 16,2 1-11-16,1-2-2 0,-1 1-11 16,1-4-4-16,3 3-6 0,-3-1 1 0,2-1 1 15,-1-1 1-15,4 0 2 0,-2-1-8 0,2 1 0 16,0 1 18-16,-1-1-4 0,3-3-14 16,-1 3 23-16,-2 0-6 0,1 0 3 15,-1-1-1-15,1 2-1 0,-2 3-1 0,-1-3-23 16,0 2 14-16,1 0-14 0,-3-2 21 0,-1-1 0 15,4 2 3-15,-6-1-5 0,2 2 18 16,-2 0-28-16,-3 0 2 0,0 0-1 0,-1 4 9 16,0 0-1-16,-6 2-8 0,-2 1 23 0,-1 0-5 15,-1 3 1-15,-1-2-19 0,0 2-3 0,0 0 21 16,-1 0-3-16,1 2-1 0,0-3 1 16,-1 2-15-16,0 0 1 0,-1 1 2 0,0-1-16 15,0 1 0-15,0 0 3 0,-2-1-12 16,0 1-9-16,0 0 9 0,0 0-7 0,0 0-4 15,0 0-15-15,1 0-6 0,-1 1-10 0,0-1-4 16,0 0-24-16,0 0-7 0,1-1-43 16,1 2-21-16,-2-2 15 0,1 1-202 15,-1-1-41-15,0-1 6 0,2 0 21 0,0 0 42 16,1 0 31-16,0 0-24 0</inkml:trace>
  <inkml:trace contextRef="#ctx0" brushRef="#br0" timeOffset="-188633.99">18214 5748 474 0,'0'0'232'0,"0"0"-31"0,0 0-18 0,0-12-7 16,-13 12-22-16,13 0-4 0,0 0-4 15,0 0-18-15,0 0-12 0,0 0 6 0,0 0 1 16,0 0 1-16,0 0 2 0,8-24-30 0,-3 23-5 16,1 1 11-16,0 1-7 0,1-1-15 15,2 0 3-15,2 0 5 0,4 0-11 0,4 0-6 16,1 0-14-16,25 12-6 0,-20-8 11 15,2-2-18-15,4 3 29 0,-1-2-29 0,1 2-1 16,0-1 9-16,-1-1-17 0,2 3 25 0,-2 0-25 16,2-1-22-16,-4-1 17 0,-4 2-14 0,3-1 13 15,-2 0-1-15,-3 0 0 0,-1-1-7 16,1 0-11-16,-2 0 6 0,1 0-12 0,0-1-8 16,0-1 40-16,2-2-30 0,1 3-1 15,-1-1 4-15,7 1 14 0,-2-1-10 0,2 0 1 16,-2 0 0-16,1-1-8 0,1 0 30 0,-1 2-8 15,3 2-12-15,-4-2 8 0,0-1-18 16,-3 1 6-16,1-3-13 0,-1 5-4 0,-1-1 13 16,-1-4 6-16,-1 5 0 0,4-3-22 15,-5 1 3-15,-1 0-1 0,0 1 5 0,0-4 25 16,2 3-4-16,-4-1-1 0,3 1-12 0,0-2-14 16,-1 2 15-16,1-2 0 0,2 1-4 15,-4 0-18-15,4 1 10 0,-1-2 2 0,-1 0 6 16,-2 0 12-16,-3 0-3 0,1 0 2 15,4-1-3-15,-7 1-4 0,0 0-17 0,-2 1 0 16,6-2 12-16,-10 0-13 0,5 0 16 16,-1 0 2-16,0 0-8 0,5 0-7 0,2 0 8 15,-1 0 11-15,2 0-5 0,-1 0 1 0,1 0-2 16,19 8 0-16,-29-8 5 0,6 0-2 16,4 0-10-16,1 0 6 0,-1 0 0 0,1 0-2 15,0 0 1-15,20 9 0 0,-22-6-1 16,-1-3 12-16,0 2-1 0,-1 1-2 0,-4-1-8 15,6-2 5-15,-1 2-5 0,1 1 0 16,-5-3-1-16,1 0 1 0,4 2-1 0,-8-2 0 16,4 0-5-16,3 0 0 0,-2 0 0 15,3 0 2-15,1 0-2 0,1 0 4 0,0 0 0 16,0 0-18-16,-1 0 2 0,0 0 1 0,-1 0-2 16,-1 0 2-16,-3 0 0 0,-4 0 29 15,-1 0-11-15,0 0 2 0,-3 0 1 16,-1 0-2-16,6 11 5 0,-7-10-1 0,0-1-11 15,1 0-1-15,-1 0 8 0,1 0-6 16,2 1-1-16,-1-1 0 0,2 0 0 0,11 0 1 0,-1 2 0 16,2-1 1-16,-2 0-1 0,1 2 2 15,0 0 0-15,-1-2 2 0,-3 0-2 16,5 1-6-16,-9-2 1 0,-12 0 20 0,12 0-9 0,-2 0-4 16,-1 0-1-16,1 0-24 0,-2 0 1 15,5 0 3-15,1 0 0 0,-2 0 3 0,1 0 2 16,-3 0 1-16,-1 0 0 0,-1 0 2 0,1 0 1 15,-1 0 2-15,0 0 23 0,6 0 1 16,-2 0 12-16,0 0-6 0,-1 0-20 0,-2 0 4 16,0 0 0-16,0 0-2 0,-2 0 2 15,0 0-10-15,0 0 12 0,-7 0-2 0,11 0 0 16,-3 0-9-16,0 0 1 0,0 0 1 0,5 0 1 16,2 0 0-16,0 0-1 0,-2 0-20 0,-1 0 3 15,-2 0 0-15,-2 0 4 0,-1 0 14 0,-7 0 0 16,8 0-4-16,-8 0-10 0,6 0-7 15,-6 0-12-15,0 0-63 0,0 0-13 0,0 0-29 16,9 5-41-16,-11-8 16 0,0 1-249 16,0-1-57-16,-2-2 28 0,1 1 40 0,-6-9 19 15,-4 1 43-15,3 2-6 0,1-1 46 16,-2-1 22-16</inkml:trace>
  <inkml:trace contextRef="#ctx0" brushRef="#br0" timeOffset="-188219.89">21174 5726 428 0,'-3'-1'336'0,"2"0"-63"16,0-1-30-16,-2 1-25 0,2 4-24 0,0-3 3 15,0-2-14-15,1 4 3 0,0 1-3 0,1-1-2 16,3 3-22-16,0-1 4 0,0-1-16 15,8 9 9-15,1-2 1 0,2 3 2 0,2 0-9 16,3 0-22-16,1 1 2 0,3-1-13 0,-3 0-10 16,3-1-12-16,1 3-8 0,0 1-5 15,1-1-9-15,2-1 1 0,-3 1-23 0,1 2-3 16,0-2 7-16,-1 2-11 0,-2 0-5 16,-3-2-6-16,-1-1 3 0,1 3-10 0,-5-4-4 15,-1 1-1-15,-2-1 7 0,-6-1-14 0,-3-3 3 16,-3 0-5-16,0-9 17 0,0 5-6 0,-14 13-3 15,-1-9-16-15,-1 1 13 0,-6-2-7 16,-2-1-16-16,-1-1-10 0,-4 0-10 0,1 0-29 16,-5-1 6-16,2 0-86 0,-1 1-27 15,-3-4-33-15,-3 1-41 0,1 0 22 0,0-1-231 16,-5 3-33-16,1-4 24 0,4 1 29 0,0 0 69 16,6 1 9-16,-2-1 26 0,7-1-17 15,1 0 50-15,1-1-20 0</inkml:trace>
  <inkml:trace contextRef="#ctx0" brushRef="#br0" timeOffset="-185475.59">18222 5720 439 0,'0'0'236'0,"0"0"-53"0,0 0-15 15,14 0 1-15,-14 0-36 0,0 0-5 0,0 0 6 16,22-23-30-16,-19 22-2 0,-1 0-9 0,-2 1-14 15,2 0 4-15,-2 0-15 0,1-2 0 0,0 4 1 16,-1-4-4-16,0 2-20 0,0-1 8 16,0 4-12-16,-2-3-4 0,0 0 10 0,1 0-8 15,-3 0-4-15,1 1 10 0,-1 0-7 16,0 1 1-16,1-2-12 0,-1 3 8 16,-1-1 4-16,-2 1-13 0,1-3-9 0,-7 8 4 15,0-2 0-15,-1-1-7 0,-1 0 15 0,5 0 2 16,3-2-9-16,-1 2-3 0,0-1 7 0,-5 3 8 15,0 3-13-15,-1-4 14 0,1 2-3 0,1-1-8 16,-4 1-3-16,2-1 3 0,2 1 0 16,0 1-3-16,4-4-17 0,0 2 21 0,-4 1-19 15,0 0 11-15,6 0-2 0,-5 0 1 16,3 1 1-16,-3 0-1 0,4 2-20 0,1-2 3 16,-5 1 12-16,5-2-6 0,-4 3 5 0,3-2-8 15,-2 4 18-15,-2-1 10 0,2 0-24 0,4-2 23 16,-6 1-18-16,0 0-6 0,-1 1 13 15,0-2 9-15,-2-1-9 0,4 3 8 0,0-4 8 16,0-1-12-16,-1 2-3 0,0-1-7 0,-5 2-12 16,7-3 15-16,2-2-8 0,1 0-8 15,1 2 1-15,-6 2 8 0,-3 1-8 0,3 0 0 16,-2-1 31-16,-3-1-27 0,3 1 12 0,-1-1-5 16,1 1-5-16,1 3 2 0,-4-2 7 15,-4 0 0-15,5-1 17 0,-4 1-19 0,1-3-20 16,1 5 20-16,-1-2 14 0,0 2-31 15,2 3 8-15,1-6 25 0,-4 2-36 0,4-1-8 16,-1 1 18-16,3-1 17 0,-1-3-12 0,1 6-3 16,-1-2-3-16,1 4 8 0,-1-3-2 15,-1 0-2-15,0 1 5 0,0 3-9 0,-1-2 5 0,2-2 9 16,-5 3-10-16,3-1 13 0,-3 1-9 16,2-1 16-16,-4 2-13 0,1 0 7 15,3 1 3-15,-6-2 3 0,7-1-18 0,-2 1 0 16,0-1-20-16,3 0 12 0,-3 1-2 0,4 2-8 15,-4 0 29-15,7-1-35 0,-7 0 20 0,3 0 12 16,-4 2-6-16,3-1-7 0,5 0-5 16,-7-1 2-16,4 1 8 0,-4 4 1 0,3-3-3 15,-3 1 16-15,4 0-19 0,-6-1 1 16,5 1-3-16,-1-2 8 0,5-1 1 0,-3 1-20 16,5 0 12-16,-4 1 12 0,3-4-12 0,1 3-4 15,-3-1 7-15,-2-1 5 0,5 1-8 0,-3 1 7 16,1-2-2-16,0 1 15 0,0 1-3 15,-1-1-37-15,0 1 4 0,-2 3 2 0,1-2 39 16,-2 2 3-16,2 0-1 0,-3 0-3 16,1-1-3-16,1-1-37 0,-1 4 3 0,0-3 3 15,0 4 1-15,-1 0 16 0,1 1 8 0,1-2-4 16,1 2-13-16,-1-1 1 0,3 1-14 16,-2-3 8-16,3 1 0 0,-3 0 1 0,5 2 1 15,-4-2 0-15,1 2-15 0,2-5 2 16,-3 3 36-16,3-2-12 0,-4-1 5 0,2 1-2 15,0-1-1-15,-1 1 0 0,1-1-2 0,0-1 0 16,1 0-1-16,-2 2 0 0,-2-2-17 0,3-2 3 16,2 4 35-16,-3-2-6 0,-1 1-3 15,2-2-1-15,-1 1-3 0,-1 0-1 16,1 0-7-16,1 3-2 0,-2-6-9 0,-1 4 3 16,4 2 20-16,-2-1-16 0,1 4 1 15,-2-4-2-15,-1-1-15 0,1 1 23 0,-3 4-8 16,5-2 13-16,-4 0 2 0,2 0-29 15,-3-1 21-15,3-1-3 0,-3 1 7 0,5 1 13 16,-2-3-32-16,1 3 29 0,-1-3-36 0,-1 1 25 16,3-2-5-16,0 2-12 0,-2-3 22 0,2 0-16 15,-1 0 9-15,3 0-25 0,-2 2 39 16,-1-3-15-16,-1 3 6 0,-3-2-25 0,3-1 40 16,-3 4-10-16,3 1-7 0,0-1-3 0,-3-1-4 15,3 1-14-15,1 0 18 0,-4 2-1 16,5-2-5-16,0 0-6 0,0 1 15 0,1-1-24 15,-1-3 30-15,3 4-2 0,0-4-31 0,-1 3 24 16,3-4 0-16,-3 2-14 0,0 2 2 16,2-2-2-16,0 1 14 0,-1 2-7 0,0 0-11 15,-3 0 11-15,5-1 6 0,-6 1-8 0,3 1 14 16,0-2-14-16,-4 4-9 0,4-5 10 0,0 2 13 16,3 0-7-16,-4 0-2 0,1 1 1 15,3-3 5-15,-6 1-4 0,3-2-2 0,1 3-2 16,-4-2 8-16,3-2-12 0,2 4 6 15,-5-3-15-15,4 1 18 0,1 0 0 0,1 2-3 16,-1-1 3-16,0-1-26 0,2 1 15 0,1 2 8 16,-2-3-9-16,4 1 10 0,-3 1-2 15,-2 2 4-15,2-2-5 0,1 0-2 0,-1 1 7 16,-3-2 1-16,2 2 3 0,-2 0-3 16,3 1-10-16,-1-3 12 0,-1 2-11 0,-2-1 12 15,4-1-11-15,-3 0 6 0,3 1-7 0,-4-2 2 16,4-2 0-16,1 1-1 0,-2-2 3 15,3 1-4-15,-1-1-8 0,0-1 16 0,1-2-8 16,0-2 2-16,1 5-1 0,-2 0-14 16,2-4 15-16,1-1 8 0,-3 9-6 0,0 1 20 15,-1 0-16-15,-2 1 4 0,2-3-9 0,1-2 4 16,0 2 4-16,-2 3-5 0,1-1-8 0,-2-1 6 16,0-1-5-16,2-2 20 0,1 0-20 0,-2-1 10 15,0 0-9-15,2-1 3 0,-2-4-9 16,4-1 15-16,-3 4 3 0,3-3-23 0,-3-2 15 15,3-1 6-15,-3 1-13 0,1 5 7 0,0 1 5 16,-1 2 6-16,-1 1 11 0,1-4-23 16,-3 4 4-16,2 2 7 0,-1-1-13 0,-1 1 3 15,-2 1 7-15,2 3 1 0,1-2-5 16,0-1-12-16,-2 0 12 0,2 0-5 0,0-3 4 16,1-4 2-16,2-2-4 0,-2-3-11 15,2-3 3-15,0 0-3 0,2-1 2 0,1 0 9 16,-1-2-7-16,2 2 9 0,-4-1 5 0,2 0-4 15,0 2-11-15,-6 9 10 0,4 0 4 0,-2-1-17 16,1-1-3-16,-2 2 12 0,3 2 0 0,-1-2-8 16,-2-1 14-16,5-4-10 15,-2 0-5-15,1-4 10 0,1 1-2 0,0-3-4 16,0 3 2-16,2-4 1 0,-2 0 2 0,-1 1 0 16,3-1-5-16,-3 1 8 0,1-1-7 0,0 1-5 15,0 3 2-15,-2-4 9 0,1 2-12 16,-5 9 11-16,0-1-13 0,0 1 17 0,1-3-11 15,3 0-4-15,-3-2 10 0,-1-1-6 16,5 1 8-16,0-3-9 0,1-1 1 0,-2-1 2 16,2 1-2-16,0-3 5 0,1 1 8 0,-1 0-8 15,0-2 2-15,0 2-8 0,2 0-2 16,-4 1 13-16,2-2-16 0,0 2 16 0,-2 0-8 16,2 1 3-16,-5 9-13 0,0-1 20 0,-2 1-10 15,1 1 7-15,1 2-23 0,-2-4 16 16,0 0-13-16,4-3 0 0,0-3 10 0,1-2 1 15,2 2-26-15,-2-4 13 0,1-1-41 16,1 1-14-16,1-1 10 0,0 0 6 0,0-1-27 16,1-1-35-16,0 0-39 0,0 0-31 15,0-4-11-15,1 1-30 0,1 0 19 0,3-3-220 16,2-9-37-16,4-1 36 0,2-4 34 0,-2-1 38 16,2-7 16-16,3-2 53 0,0 1-23 15,6-8 20-15</inkml:trace>
  <inkml:trace contextRef="#ctx0" brushRef="#br0" timeOffset="-184117.98">16177 7803 632 0,'0'0'198'0,"0"0"-66"0,0 0 8 15,0 0-10-15,0 0-17 0,0 0-12 16,0 0-12-16,0 0-4 0,0 0-12 0,0 0 23 16,0 0-15-16,0 0-15 0,0 0 1 0,0 0-10 15,0 0-2-15,0 0-1 0,-22 21 1 16,20-17-5-16,1-3-5 0,1 2 4 15,0-2 2-15,-2 2-5 0,2 0 6 0,2-2 9 16,-2 3-3-16,1-2 11 0,0 0-14 16,0 0 12-16,-1-2 3 0,0 0-11 0,11 8-3 15,-6-5-2-15,-1-1 7 0,14 3-9 0,-5-3 2 16,3 0-13-16,6 2 14 0,-1-1-1 16,4 0-10-16,2 1 12 0,1-1-27 0,2 0 8 15,4-2-2-15,0 3-10 0,-1 1-2 0,5-3 21 16,-2 0-7-16,7 3 7 0,-5-2-6 15,2 4-12-15,1-5 11 0,-3 3-37 0,-2-1 14 16,4 2-9-16,0-1 16 0,-3 1-1 0,1-3 0 16,-2 2-12-16,0 0 23 0,2 2-19 15,-1-4-10-15,2-1-4 0,-18-2 4 0,9 0 9 16,7 0-24-16,2 0 20 0,3 0-14 16,0 0 0-16,44 12 10 0,-43-9-11 0,2 0 23 15,0 0-4-15,0 0-24 0,0 2 17 16,-2-2 1-16,-1 2 26 0,0-1-23 0,-1 3-5 15,0-1-6-15,2-2-14 0,1 1 11 0,0 2 26 16,-4-2-27-16,5 0 7 0,-1 2 0 16,3-4 8-16,-2 1-16 0,0 1 8 0,3 0 9 15,4-2 7-15,-6 1-7 0,0-1-11 0,3-1-16 16,-4 1 10-16,-2 2 6 0,-1 0 2 16,-5-1-18-16,-1 0 11 0,-3 0-8 0,-2 1-4 15,-1-1 30-15,-2 1-33 0,-2-1 35 0,-2 1-38 16,-3-4 11-16,3 1 25 0,-4 1-24 15,2-2 11-15,-1 0-1 0,-4-1-6 0,-6 0 14 16,8 0-5-16,3 0-1 0,3 0 0 0,1 0-3 16,3 0-6-16,1 0 4 0,0 0 3 0,1 0 2 15,1 0-5-15,-1 0 7 0,0 0-5 16,33 7 5-16,-34-2 0 0,0 0-6 0,2-3-9 16,-3 5 19-16,-1-2-7 0,-2 0-2 15,-2 0-6-15,-2-2 14 0,-4 2-19 0,5-1 10 16,-3-1 15-16,-10-3-10 0,4 0 8 0,5 0-8 15,4 0 10-15,1 0-14 0,0 0 25 0,3 0-26 16,-1 0-12-16,1 0 17 0,-1 0 13 0,1 0-12 16,-4 0-4-16,4 0 1 0,-3 0 21 15,-1 0-24-15,0 0 16 0,-4 0-9 0,-2 0-5 16,-3 0 0-16,0 0 10 0,-3 0-16 16,-2 0 11-16,1 0 2 0,-1 0-21 0,-2 0 30 15,2 0-22-15,-2 0 26 0,-1 0-11 0,1 0-18 16,-1 0 29-16,1 0-22 0,-7 0 22 15,9 0-27-15,-1 0 3 0,-8 0 7 0,10 0-45 16,-4 0 6-16,-6 0-23 0,7 0-17 0,-7 0-21 16,0 0-5-16,7 0-31 0,-7 0 11 15,0 0-145-15,7 0-106 0,-7 0-5 0,0 0 0 16,0 0 30-16,9 0 15 0,-9 0 41 0,16 0-4 16</inkml:trace>
  <inkml:trace contextRef="#ctx0" brushRef="#br0" timeOffset="-183661.77">20203 7902 766 0,'-3'-3'274'0,"1"1"-46"0,0 2-11 0,1 0-20 16,1 0 5-16,0 0-15 0,1 0 12 0,1 2-24 15,3 2-2-15,-2-2-16 0,10 6-9 16,-4-2-17-16,5 3 36 0,1 1-21 0,2-1-4 16,0 1-19-16,1 4 16 0,0 1-31 15,2 1-27-15,-1 0 12 0,0-2-2 0,-1 5-12 16,1-5 1-16,0 0-22 0,0 2 5 0,-1-4-27 15,-1 3-6-15,2-4 10 0,-2 4-1 0,1-2-11 16,-3-1-1-16,0 1-6 0,-3 0 21 16,-2 2-20-16,-3-3-4 0,-4-2-5 0,-2 1 3 15,-1-11-8-15,0 13-24 0,-20 17 29 16,8-13 5-16,-5-1-16 0,-1 1 14 0,-2-2-7 16,-1 0 10-16,-2-1-32 0,-4 0 2 0,-3-1-40 15,2 0-42-15,2-2-25 0,-2 0-18 16,3-1-47-16,-2-3-44 0,4 0 20 0,-5 0-288 15,4-4 30-15,3-1 46 0,1 1 44 16,10-3 28-16,-1 0 19 0,1 0 33 0,1 0 32 16,9 0-13-16</inkml:trace>
  <inkml:trace contextRef="#ctx0" brushRef="#br0" timeOffset="-183202.54">22182 8029 804 0,'0'-2'334'0,"-1"-2"-54"0,-2 4-2 0,3 2 9 15,-1 1-35-15,0 1 5 0,-1 1-20 0,1 14 17 16,1-11-26-16,0 9-27 0,0 2-6 0,0 3-2 15,0 2-18-15,0 3-26 0,0 1-14 16,0-1-12-16,0-2-10 0,0-1-9 0,0 0-6 16,0-2-17-16,0-1-24 0,0-4-17 15,0-2-29-15,0-5-39 0,0-1 4 0,0-2-45 16,0-7-89-16,0 0-39 0,-14 11 20 0,9-12-300 16,-10-5 1-16,2-4 51 0,0 0 31 15,-1-3 29-15,1-3 5 0,-1 4 24 0,6 0 49 16,-6 1-13-16,5 0 11 0</inkml:trace>
  <inkml:trace contextRef="#ctx0" brushRef="#br0" timeOffset="-182964.91">21994 8252 793 0,'1'-2'366'16,"-1"0"8"-16,0 1-49 0,1 0 0 16,1 0-38-16,-1-1 0 0,3-1-29 0,2 1-7 15,11-3-23-15,-1 0-4 0,4 2-28 16,1-1-21-16,1 1-10 0,4 2-11 0,0 1-22 15,1-1-11-15,2 1-14 0,0 0-10 0,1-1-28 16,-15 1-17-16,8 0-32 0,5 0-32 16,0 0-34-16,0 0 5 0,0 0-44 0,22 13-29 15,-27-13-27-15,-15 0-31 0,3 0-23 0,-1 0-27 16,-3 0 19-16,-7 0-219 0,0 0-37 16,12-11 53-16,-15 7-11 0,-9-5 70 0,0 2 36 15,-5-2 0-15,3 2-10 0,-6-2 13 0</inkml:trace>
  <inkml:trace contextRef="#ctx0" brushRef="#br0" timeOffset="-182538.77">21701 7962 220 0,'3'-5'369'0,"-3"4"-53"0,2-3-23 15,-1 1-21-15,0 1-32 0,0 0 2 16,0 0-31-16,-1 1-18 0,1 1-17 0,-1 0-19 16,2 3 52-16,-1 0-18 0,0 2-6 15,-1 2-2-15,1 14-13 0,0 4 20 0,-1-2-18 16,0 6-3-16,0-13-11 0,0 7 6 15,0 6-1-15,-11 37-16 0,5-27-10 0,0 0-29 16,-1-2-5-16,-2 5-1 0,0-3-26 0,1-3-7 16,0 0-10-16,-1-3 7 0,0 0-8 0,1-3-14 15,2-2-8-15,0-5-17 0,2-2-19 16,-2-5-13-16,2-2-20 0,0-4-21 16,2-2-22-16,0-5 6 0,0 0-86 0,2-3-25 15,0 0-19-15,3-1-37 0,-2-2-34 0,-1-3 28 16,1-2-202-16,4-9-23 0,-2-2 7 0,-2-1 48 15,1 0 26-15,-1-2 36 0,1 1-1 0,-1-2 69 16,3-2 8-16,-2 3-14 0</inkml:trace>
  <inkml:trace contextRef="#ctx0" brushRef="#br0" timeOffset="-181670.46">21622 7950 389 0,'0'-3'351'0,"1"1"-38"0,-1-3-29 15,1 3-24-15,0 0-15 0,-1 0-31 0,0 0 9 16,1 1-27-16,1-2 9 0,2 2-47 16,1-3 4-16,0 2-18 0,11-3 28 0,0 5 9 15,7-5-21-15,1 2-5 0,1 2-13 0,2-1-12 16,2 2-1-16,0-1-12 0,2-1-15 0,0-1-1 15,2 3-7-15,2-2-22 0,-2 0 7 16,0 1-23-16,2 1 7 0,4-1-15 0,3 1 1 16,2 0-6-16,4-1-3 0,-23 1-6 15,15 0-1-15,7 0-4 0,2 0-4 0,1 0-14 16,52 11 13-16,-53-11-9 0,-2 1 6 0,-1 2-12 16,-4-2 2-16,-1-1-1 0,-3 3 8 0,-4-3-7 15,-18 0 5-15,7 0-11 0,1 0-4 16,-1 0 8-16,0 0 3 0,-4 0 1 15,-4 0-1-15,-1 0-16 0,-4 0 8 0,-1 0 5 16,-1 0-3-16,-2 0 0 0,-6 0-1 0,9 0-19 16,-2 0 8-16,5 8 1 0,-8-7 0 0,-1-1 15 15,1 0-16-15,0 0 11 0,-1 1-14 16,1-1 11-16,-1 1-5 0,0 0-6 0,-1 0 7 16,1 2 7-16,-1-2-12 0,0 0 9 15,-1 3-6-15,1-1-1 0,0 1 16 0,0 1-16 16,-1 1 17-16,0 0 8 0,-1 1-10 0,3 14 6 15,-1-4-1-15,1 4 13 0,-3 5-12 0,0-14 8 16,0 6-3-16,0 4 2 0,0 1-13 16,0 4-6-16,0-1 11 0,-15 28 11 0,12-25-20 15,-1-3 7-15,0 3 13 0,-3 0-2 16,4 3 1-16,-3-8-9 0,0 5 3 0,-2-1 5 16,0 0-7-16,-1-2 7 0,1 0-18 0,0-1 13 15,-4-1-13-15,5-1 4 0,-1-1 8 0,-1 0 2 16,3-3-15-16,-2-3-3 0,3-1 0 15,1 0 13-15,1-6-13 0,0-2 13 0,1-1 1 16,-1 1-10-16,2-3 6 0,0 1 3 16,0-3-12-16,0 1-8 0,-1 1 6 0,1-2 17 15,0 1-18-15,-1-1-4 0,1-1 12 16,-1 0-12-16,2-1 3 0,0 0-2 0,0 0 16 16,-9 0-7-16,2 0-17 0,0 0 9 0,0 0-2 15,-7 0 2-15,-2 0 10 0,-6 0-1 0,-4 0-12 16,-4 0 16-16,-2 0-15 0,-2 0-2 15,-1 0 8-15,-1 0-9 0,-3 0 8 16,1 0-10-16,-39-9 22 0,35 6-11 0,4-1-8 0,-2-1 10 16,0-1 0-16,-1 4-15 0,1-4-7 15,-1 0-7-15,-1-3-5 0,0 1-7 0,-1-1-21 16,0-1-7-16,3 0 4 0,2 1-11 16,3 2-19-16,7 0 8 0,1 0-54 0,3 3-21 15,5 0-36-15,3-3-29 0,11 2-46 0,1 3 29 16,2-2-229-16,0 1-1 0,2 0 12 15,-2-1 36-15,2 3 23 0,0 1 29 0,0-3 36 16,-1 0 22-16,0 2 37 0,0-2-28 0</inkml:trace>
  <inkml:trace contextRef="#ctx0" brushRef="#br0" timeOffset="-180591.6">20012 8079 400 0,'0'-1'277'0,"0"-2"-40"15,0 2-36-15,0-1-22 0,0 1-12 16,0-1-19-16,0 1 15 0,1 1-6 0,1 0-13 16,0 1-1-16,0-2-12 0,1 1 11 0,1-1-17 15,0 0-2-15,-1 1 1 0,3 1-1 16,-2-1-3-16,2-1-3 0,2 2-13 0,1-1-10 16,7 0 6-16,-1 0-10 0,0 0 20 0,0 0 6 15,2 0-13-15,17 11-10 0,-19-11 2 16,6 0-20-16,-2 1 5 0,6 2-12 0,0 0 4 15,3-2-4-15,1 2-17 0,1 1 5 16,1-2-6-16,-1 0 0 0,1 4 8 0,0-2-21 16,3-1 15-16,0 1-11 0,0-2 3 0,2 2-3 15,1 0-7-15,-1-1-17 0,0 1 15 16,-1-2-16-16,2 3 9 0,-1 0-2 0,0-3-4 16,0 1-6-16,-2 2-6 0,1-2 6 0,-2 1-4 15,-1 1-2-15,3-5 4 0,-2 3-13 0,-3 1 15 16,-2-2-5-16,-3 1-4 0,-2 1 6 15,0-3 2-15,-1 2-21 0,-1-1 21 0,2 1-11 16,-2-1 3-16,0 1 1 0,-2-1 11 0,1 0-7 16,1 1-14-16,-1-3 13 0,1 0-5 15,0 0 11-15,-3 2-12 0,3-1-1 0,-1 1 3 16,-1-1-2-16,3 1 6 0,-3-1-7 0,-4-1 2 16,-2 0-3-16,7 2-2 0,-3-2 11 15,-5 1-17-15,6 1 5 0,-18-2 6 0,15 0-2 16,-2 0 4-16,-2 0 2 0,-3 0-9 15,-1 0-7-15,-7 0 11 0,8 0-1 0,-8 0 1 16,8 0-2-16,-8 0 3 0,6 0-4 0,-6 0 0 16,0 0 0-16,0 0 7 0,8 0-13 15,-8 0 1-15,0 0 19 0,7 0-12 0,-7 0-8 16,0 0 3-16,8 0 0 0,-8 0-3 16,6 0 7-16,-6 0-9 0,0 0 20 0,7 0-5 15,-7 0-8-15,8 0 8 0,-8 0-12 16,0 0 2-16,0 0-12 0,6 0-9 0,-6 0-6 15,0 0 7-15,7 9 2 0,-7-8 2 0,-2-1-71 16,1 0 6-16,-2 0-1 0,-1 0-45 16,0 0-3-16,-1-1-13 0,1 0 2 0,1 0-3 15,-1-1 4-15,0 2-21 0,1 0-12 16,-1-1 9-16,2 1 17 0,-1-1-151 0,-1 1-68 16,4 0-64-16,0 0 72 0,-8 0 24 0,-6-5 1 15,-2 1 40-15,0-1 14 0,-2-1 5 0</inkml:trace>
  <inkml:trace contextRef="#ctx0" brushRef="#br0" timeOffset="-179885.72">21144 7868 317 0,'3'-3'283'16,"0"3"-32"-16,-1-2-25 0,0 1-6 0,1 1-4 0,-1-1-15 15,2 0-7-15,-2 2 4 0,1-1-3 16,0 0-40-16,1 1 16 0,-1 1-3 0,1-1-18 15,-1 4-17-15,-1-3-14 0,3 1 48 16,-1 1-1-16,8 6 4 0,-2 0-13 0,0 4-6 16,2-3-1-16,3 0-7 0,-1 1 0 0,0 1-4 15,3 1 4-15,1 1-11 0,3-1-2 16,2 1-22-16,-5-1-6 0,3-1-9 0,2 0-2 16,1 1-18-16,-2-1-5 0,1-1 7 0,2 2-25 15,-1-3 1-15,-2 0 3 0,1 2-20 16,0-1 1-16,-6-5 12 0,0 1-15 15,-5-2 7-15,-2 0-6 0,-3-3-9 0,-1-1-5 16,-1 0-10-16,-1 1 6 0,0-2-2 16,-2 0-13-16,-1-1 0 0,1 2 14 0,0 0-14 15,-1-1 0-15,1 0 0 0,-1-1 7 0,0 1-7 16,0 0 11-16,0 0-8 0,0 0-10 16,0-1 8-16,1 0-2 0,-2 3 8 0,0-3-14 15,0 1-4-15,0-1 17 0,0 0-8 16,0 0 8-16,0 0-14 0,0 0 16 0,-10 9-3 15,7-6-16-15,-1 0 19 0,-6 6-4 0,1 1-6 16,-4-1 0-16,-1 4 1 0,0 0 21 16,-5 1-7-16,-3 2-5 0,2-3 1 0,-1 2 7 15,-2-1-17-15,-1 2 17 0,1-1-15 0,-3 0 12 16,1 2-5-16,-4-1-10 0,3-1-4 16,-1 0 9-16,1 0-5 0,2-1 2 0,1 1-23 15,-1-1-14-15,1 1-13 0,3-2-30 16,-4 1-15-16,6-1 9 0,2 1-96 0,0-6-23 15,5 2-10-15,-2-2-38 0,6-5-11 16,3-3 23-16,4 0-216 0,0 0-64 0,-6-7 60 16,7 0 34-16,0 2 19 0,5-11 22 15,3 0 53-15,3-3 18 0,2-2 28 0,4 1 1 16</inkml:trace>
  <inkml:trace contextRef="#ctx0" brushRef="#br0" timeOffset="-178936.18">22368 6736 592 0,'0'-3'231'16,"0"0"-13"-16,-2 1-32 0,2-1 0 0,0 1-9 16,1 0-12-16,-2-1-5 0,1 2-8 15,0-1-22-15,0 0-4 0,1 2-28 0,-2-2-16 16,1 2 2-16,0-1-23 0,0 0 16 0,-1 2-17 15,1 0-2-15,-1-1-1 0,0 2 5 0,0 1-4 16,1 0 0-16,-1 2 2 0,-1-1 13 16,1 1-4-16,1 1 4 0,-3 9-6 0,1 5 19 15,1-1-23-15,1 2 19 0,-2 2-20 16,1 3 5-16,-1 1 0 0,0-1-6 0,0 1 8 16,1 4-4-16,-1 3 17 0,0-2-17 0,0-4 8 15,0 2-15-15,1 3 2 0,-1-3-18 16,0 1 20-16,2 1-20 0,0 1 7 0,-1-2-19 15,1-13 6-15,0 7-8 0,0 1-14 0,0 5 14 16,0 1-1-16,0 2-3 0,0-1-8 16,0-3 11-16,0 1-20 0,0-1 0 0,0-1 5 15,-11 26 11-15,9-31-6 0,1-3-2 16,-1-3-4-16,2-8 3 0,0 4-16 0,0-2 12 16,0 0 9-16,0-2-14 0,0 0-13 15,0-3 6-15,0 0 7 0,-8 3 19 0,8-7-9 16,-1 1-8-16,0 0-22 0,1-1 18 0,0-2-20 15,-1 3 9-15,0-1 4 0,0-1 4 0,0 1-15 16,0 0 6-16,-1-1 14 0,0 2-11 0,0-4-14 16,-1 3 0-16,1-1-9 0,-1 1 24 15,-1-1-20-15,1 0-8 0,0-2 4 16,-1 3-31-16,-1-3-12 0,1 0 12 0,4 0-36 16,0 0-2-16,0 0-28 0,-7 0-10 0,-5-12-46 15,3 2 18-15,1-1-176 0,-3 0-113 0,6 1 7 16,0 2 51-16,0-1 31 0,2 2 34 15,-5-5 4-15,2-5 31 0,1 8-7 0</inkml:trace>
  <inkml:trace contextRef="#ctx0" brushRef="#br0" timeOffset="-178546.14">21996 7435 564 0,'1'-3'353'16,"0"3"-50"-16,2-3-5 0,-1 3-24 0,1 0-13 16,1 0-32-16,0 2 31 0,0 0 8 15,10 7-19-15,-2 5-11 0,2 0-18 0,-2 3-10 16,4 0-14-16,-3 4-8 0,-2 2-12 15,0-1-19-15,0 0-18 0,-1 2-1 0,1 0-24 16,0 2-1-16,1-1-7 0,-1-1-17 16,-2-2-3-16,3 1-13 0,-2-1-11 15,-2-2-15-15,0-3 1 0,0-1-38 0,-2-7-7 16,-1 5-21-16,-2-4-4 0,-1-6-16 16,2 0-26-16,-2-2 6 0,2-1-80 0,-4-1-11 15,0 0-45-15,0 0-19 0,9-9-28 0,-7 2 23 16,0 0-207-16,2-8-46 0,-4-2 18 0,2 0 38 15,0 5 64-15,1-6-19 0,-3 5 32 16,0 2 39-16,1 2-2 0,4-7 21 0</inkml:trace>
  <inkml:trace contextRef="#ctx0" brushRef="#br0" timeOffset="-178277.44">22477 7539 298 0,'6'-3'457'0,"-1"0"-40"15,0 2-99-15,-3 1 2 0,2 0-31 16,-2 0-35-16,-2 1 22 0,-1 4-24 0,-2-1 5 16,-6 10-11-16,-4 3-15 0,0 4-19 15,-5-1-17-15,2-3-28 0,-1 1-8 0,1 4-22 16,-2-4-11-16,-3 1-11 0,3 2-10 0,-2-3-18 16,3 0-21-16,0-2-13 0,0 0-29 15,-2-2-40-15,3-1-21 0,3-1 3 0,3-2-83 16,3-3-27-16,-1-4-44 0,3-2-50 0,3 0 25 15,2-1-212-15,0 0-41 0,0 0 23 0,0 0 60 16,-7-12 12-16,8 6 25 0,0 1 8 16,1-1 22-16,2-9-13 0,3 1 28 15</inkml:trace>
  <inkml:trace contextRef="#ctx0" brushRef="#br0" timeOffset="-177010.07">23931 5927 400 0,'-1'-2'340'0,"2"2"-53"15,-2 0-13-15,1 2-17 0,-3 0 0 0,1 5-14 16,-3 8 4-16,-1 2-39 0,1 2-23 0,-1-2 19 16,0 3 0-16,1-2-14 0,-2 0-23 0,3 1-11 15,-3 1-20-15,6-8-1 0,-3-2-23 16,2-3-8-16,1 0-18 0,0-1 14 0,0-2-17 15,0 1-12-15,0-3-9 0,1 3 2 16,0-5 1-16,0 0-17 0,2 0 1 0,-1-3-21 16,3-1 9-16,-1-1-13 0,7-7-3 0,-2-2 1 15,3-4-18-15,0-1-10 0,1 1 7 0,-1-1-20 16,2 5 24-16,-3 1 12 0,0 2-19 16,-2-1 11-16,-2 7-29 0,-1 0 16 15,-1 5-7-15,-4 0 24 0,0 0-7 0,0 0 19 16,12 12 5-16,-9-5 11 0,1 8-4 0,2 0 16 15,-1 1-5-15,2 0 2 0,-2-3-1 0,0-1-3 16,-1-4 3-16,0-2-3 0,-2 0 1 0,-1-1-2 16,1 1-1-16,1-3-12 0,1 0-7 15,-2-1 4-15,2 0-1 0,-4-2-7 0,0 0-8 16,6 0 2-16,-6 0-12 0,26-14-14 16,-11 5-12-16,-3-4 2 0,-1 3 1 0,0-1 7 15,1 3-16-15,-3-1 5 0,-2 1 1 0,-1 4 13 16,-3 0-15-16,0 3 4 0,1 1-3 15,-4 0 15-15,0 0 3 0,0 0 2 0,9 12 6 16,-7-7-10-16,0 1 7 0,0 0 12 0,-1 1-8 16,5 8 13-16,-1 0-14 0,-1-6 17 0,0 0-17 15,-2-2 1-15,1-2 4 0,0-1 4 16,0 0-6-16,2-2 6 0,-1 0-14 0,1-1 12 16,-1-1-15-16,-4 0-12 0,0 0-4 15,8 0-6-15,-2 0-26 0,16-15-7 0,-8 5 1 16,-1 1 5-16,0-4-32 0,1 1 0 0,-3 0 24 15,0 0-8-15,1 0-16 0,-5 3 25 16,4-1 27-16,-5 2-21 0,0 1 35 0,-3 2-27 16,0-1 2-16,0 3 46 0,0 0 0 0,0 1-13 15,-1 0 9-15,0 2 1 0,-2 0 34 16,0 0 8-16,0 0 26 0,8 15 3 0,-7-9-5 16,3 9 11-16,-4 2-12 0,2-2 12 0,1 3 1 15,0-3-4-15,0 2-6 0,-2-5-7 16,6 3 5-16,-4-6-7 0,1-2-4 15,-2-1 7-15,3-2 1 0,-1 1-18 0,3-3 3 16,-2-2 3-16,0 0-9 0,-5 0-15 16,11 0-7-16,14-18-17 0,-8 7-25 0,-3-1-5 15,0 0-4-15,-2-3 0 0,-3 1-3 0,-2 2 3 16,-1-2-17-16,0-2 17 0,-4 7-4 16,-2 0 8-16,0 9-5 0,0-8 2 0,0 8-6 15,-25-17 17-15,10 12 0 0,-2 2-5 0,2 3-1 16,0 0-36-16,6 0 8 0,-6 0-31 15,-2 0-17-15,-20 13-47 0,26-9-5 0,1-2-31 16,4 1-36-16,2 0 21 0,1-2-253 16,3 3-10-16,1-1 45 0,5-1 16 0,-3 1 25 15,11 6 30-15,3-4 30 0,2 2 16 0,1-2-14 16</inkml:trace>
  <inkml:trace contextRef="#ctx0" brushRef="#br0" timeOffset="-175645.44">24832 6087 836 0,'3'-5'336'0,"-1"2"-45"0,-1-2-1 0,-1 1-22 16,-1 1-67-16,0-2 10 0,-3 1-46 16,1 1-9-16,0 1 11 0,-2-1-27 0,-4 3 1 15,4 3-14-15,-10 4-13 0,0 0-11 0,2 3 38 16,-1 3-16-16,1 1-17 0,2 2 6 0,-1 1-9 15,4-1-7-15,1 2-1 0,1-1-29 16,1-2 2-16,4-2-6 0,-1-2 0 0,2-4-2 16,0-7-15-16,0 0-16 0,0 8 8 0,12 2-11 15,-7-9-41-15,0 0-2 0,0-2-16 16,12-3 6-16,-3-4-49 0,2-1 3 0,-3-3-29 16,0-5-21-16,3 0-19 0,-8-7-13 0,3 1-8 15,-1 0-6-15,1-1-3 0,-1-1-22 16,1-4 14-16,-1 2 18 0,1 0 15 0,-4 1 13 15,1 0 71-15,0 0 19 0,-2-2 21 16,-3 3 13-16,-1 0 17 0,-2 3 30 0,1 2-1 16,-1 13 13-16,0-5 18 0,0-2 20 0,0-1-19 15,0 2 2-15,0 2 1 0,0 1-1 16,-12-2-24-16,11 8 4 0,1 3-16 0,-4-1 23 16,4 2 15-16,-2 3 8 0,0 1-26 15,0-1 4-15,1 3-6 0,-3 11-6 0,0-1-4 16,1 4 68-16,-1 5-12 0,3-1 16 0,-2 6-7 15,2 0 6-15,0 2 0 0,0-2-12 16,1 4 1-16,0-18 0 0,0 6-25 0,0 5-1 16,0-1-8-16,15 28-8 0,-9-30-7 0,0-2 3 15,4-3-13-15,-3-2 6 0,1 0-13 16,1-5 2-16,1-2-2 0,-1-3-6 0,-2-1-9 16,7 0 4-16,-3-4-6 0,-11-2-3 15,12 0-9-15,14-14-12 0,-12 6-14 0,-2-3-13 16,0 1-11-16,0-7-7 0,-1 1 3 0,1-1-10 15,-3 2 10-15,-2-1 11 0,4 4 7 16,-6 1-9-16,-1 4 7 0,-1 0 14 0,-1 1-5 16,0 4-13-16,-1 0-12 0,0 1 48 0,-2 1-10 15,0 2 25-15,-1 1-5 0,0 2 20 0,-1 0-1 16,-3 9 5-16,2 1 7 0,-1-1-1 16,0-1 1-16,2-1 1 0,1-1-11 0,1-3 0 15,0 1 0-15,1-3-4 0,0-6-10 0,0 0 3 16,0 5-1-16,0-5 1 0,11 14 3 15,-6-14-14-15,0 2 4 0,0-3-8 0,1 0-8 16,7-5-8-16,-2 2-11 0,1-5-24 16,1 1-11-16,-2-5-9 0,0 0 7 0,1-3 5 15,-5 5-18-15,4 1 8 0,-4 1 2 16,-4 4 7-16,0 0 4 0,0 3-1 0,-1-1 2 16,-1 3 14-16,-1 0 21 0,0 0 21 0,0 0 13 15,1 15 10-15,-1-8-10 0,-1 0 14 0,1 0 3 16,0 1 2-16,0 1-12 0,0 4 12 15,11 16 0-15,-4-14-5 0,0-1-3 0,4 0 1 16,-2-7-2-16,1-2 3 0,3 0-10 0,3-1-3 16,-4-3 1-16,1 0-5 0,-5-1-4 0,17-12-13 15,-9 3-9-15,-2-3-12 0,-1-4-18 16,2-1-26-16,-1-5-7 0,-1 2 7 0,0-4-66 16,0-5 25-16,1 3-31 0,-2-3-4 15,1 0 15-15,-3 1-7 0,1 2 27 0,0-1 25 16,-3-1-11-16,-2-1 5 0,0 0 12 15,0 5 25-15,-2-1-3 0,0 6 5 0,0-3 16 16,-4 13-1-16,0-5 18 0,0 1-1 0,0 1 6 16,0 2 13-16,0 2 14 0,0 2-7 15,0 6 3-15,0-8-11 0,0 8 24 0,0 0 16 16,0-8-5-16,-2 11-1 0,0 2-2 16,-4 12 53-16,-2 1-12 0,1 4-1 0,-2 4 19 0,1-2 21 15,-2 4-2-15,5 2-10 0,-1 1-4 16,1 0-5-16,1-1-4 0,0 1-17 0,2-2-4 15,2-12-4-15,0 8-7 0,0 1-5 16,13 27 3-16,-7-28-11 0,1-4-8 0,3-2 9 16,-1-4-10-16,2 2 3 0,1-4-17 0,0-4 7 15,1 0 0-15,2-4 0 0,-3-2-6 0,0-2-8 16,-12-1-4-16,14 0-1 0,2 0-11 16,18-16-10-16,-15 7-11 0,0-4-11 0,1-2-14 15,-2-3-2-15,1 1-3 0,-5 0 14 16,0 0-2-16,-4 0-8 0,-3 5 14 0,1-2 13 15,-5 4-8-15,-3 3-8 0,0 7 15 0,0 0 5 16,0 0 1-16,-16-9 2 0,10 10 9 16,-8 9-8-16,0-1 37 0,1 5 3 0,1 2 4 15,3 3 9-15,2 1 4 0,2 1-4 16,3-2 7-16,2 3 5 0,0-12 1 0,11 20-8 16,0-9 7-16,4-2-4 0,1 0-8 15,4-1-10-15,3-4-9 0,-1-2-31 0,1 2-37 16,3-5-52-16,0 1 10 0,2 0-110 0,-4 0-50 15,-1-5-61-15,-1 0 29 0,-2-1-262 0,-8-1 47 16,-1-3 27-16,-4 1 58 0,-3 0 26 16,-2 1 17-16,-2-1 1 0,0-1 44 0,0 0 31 15,-19 12 9-15</inkml:trace>
  <inkml:trace contextRef="#ctx0" brushRef="#br0" timeOffset="-173704.26">22200 8801 821 0,'0'0'247'0,"0"0"-21"0,0 0-9 0,0 0-27 15,0 0-11-15,0 0-27 0,0 0 7 16,0 0-21-16,0 0-5 0,0 0-15 0,0 0-19 15,0 0-3-15,0 0 7 0,0 0-16 16,0 0 11-16,0 0-25 0,0 0-2 0,0 0-5 16,0 0-3-16,0 0 7 0,0 0-9 15,0 0-18-15,0 0 29 0,0 0-20 0,0 0 23 16,0 0-27-16,0 0-16 0,0 0 16 16,0 0-5-16,8 0-3 0,-7 5 13 0,-2 2-6 15,1 0 2-15,0 1 23 0,0 6-32 0,0 0 24 16,0 4-19-16,0 0 8 0,0 2-12 0,0 0-21 15,0 0 22-15,0 1 0 0,-11 21-4 16,8-21-22-16,2-1 6 0,-2 1-10 0,0 1 26 16,2-3-11-16,-1-1-15 0,0-1-8 0,-4-1 10 15,4 4 6-15,-1-3-9 0,0 0 6 0,1-2-3 16,1 0 3-16,-1 1-9 0,0-3-3 16,1 5 11-16,-2 1-7 0,2-5 13 0,-2 4-21 15,3-1 11-15,-1 2 2 0,0-1-2 0,0 3-14 16,1 0 13-16,0-3 7 0,0-9-12 15,0 6 8-15,0 2-10 0,0 2-8 0,0 0 22 16,0 1-4-16,0-3-1 0,0 3 3 16,0-2-11-16,-11 20 4 0,8-18 0 0,-2 0-7 15,-2-1 16-15,1-2-7 0,0 1-1 0,2 0 8 16,-2 2-12-16,1-3-4 0,0 2 5 0,0-1 1 16,-1-1-8-16,3 1 19 0,-3-3-16 15,3 2 4-15,-1 0 3 0,2-3 9 0,-3 1-16 16,4-2-1-16,0-1 7 0,0-3 8 15,1 0-4-15,-2-1-20 0,0-1 21 0,2 12-2 16,-2-7-1-16,1 0 7 0,-1 5-1 0,-1 1-7 16,-1 0-9-16,2 1 25 0,-4-1-10 0,1 1-8 15,-1 0 5-15,1 1 10 0,-1-3-16 16,1 4 12-16,0-1-3 0,0-1 1 0,0-2 0 16,0-1 4-16,-1 1 3 0,2 1 4 15,0-8-6-15,0 5-3 0,-2 0 8 0,2 1-11 16,-1-2 6-16,1 1-4 0,-1-1-2 0,3-2 1 15,-4 3-7-15,-2 2 8 0,1-2-3 0,3-4-2 16,-4 6 0-16,0 0-5 0,0 0-8 16,0-1 8-16,0 0 1 0,0-1 4 0,2 0-3 15,-1-1 2-15,2 0 3 0,1-2-9 16,-2-4-6-16,3 1 3 0,-2 5-5 0,2-6 6 16,0 0 8-16,1 0-7 0,0-3-6 0,-1 3 7 15,-3 8 4-15,1-1 7 0,-1 1 10 16,0-1-1-16,3-3-7 0,0-2 4 15,1 1 0-15,-2 4-16 0,0-1 9 0,2-6 3 16,-2 0 1-16,2 0-5 0,1-2-21 0,-1 1 17 16,1-2 5-16,-1 0-19 0,2-5 8 15,0 0 4-15,0 0-5 0,0 6-4 16,0-6-2-16,0 0 4 0,0 7 8 0,0-7-5 16,0 6-14-16,0-6 13 0,0 0-5 0,0 6-6 15,0-6 14-15,0 0-11 0,0 7-6 16,0-7 8-16,0 0-4 0,0 7-2 0,0-7 4 15,0 5 0-15,0-5-5 0,0 0-2 0,0 0-7 16,-10 16 13-16,10-15-8 0,0-1-5 16,0 0-15-16,0 0-9 0,0 2-24 0,-1-4 6 15,1 2-42-15,0 0 11 0,1 0-74 0,-1 0-23 16,0-1-43-16,-1-2-40 0,2 0 26 16,-2 0-245-16,1 1-11 0,0-3 33 0,0 5 46 15,-1-3 35-15,0-1 19 0,0 2 42 0,-1-1-7 16,1 3 61-16,-1-4-29 0</inkml:trace>
  <inkml:trace contextRef="#ctx0" brushRef="#br0" timeOffset="-173272.12">21359 10621 704 0,'0'-4'309'0,"1"-1"-27"0,-1 2-34 16,-1 0-9-16,2 1-7 0,0 0-33 16,2 2-9-16,-1 1-19 0,2 1 35 15,-1 2 4-15,8 10 14 0,0 3-7 0,-1 5-7 16,-1 2-4-16,1 4-23 0,0 0 0 0,0 1-6 15,2 2-9-15,1 2-20 0,0 3 0 16,0-4-17-16,3 1-29 0,-2-2-8 0,2-1 9 16,-1-1-27-16,1-3 8 0,-1 0-20 0,2-5-13 15,-1-1-2-15,3-4 2 0,-4 0-3 16,2-2-25-16,-2-3-2 0,1-7-25 0,-2 2 0 16,-1-3-17-16,-4-3-9 0,-9 0-27 15,7 0-29-15,1 0-6 0,-2 0 8 0,6-13-73 16,-8 9-21-16,7-7-26 0,-1 1-16 0,-6-1-39 15,0 2 26-15,-1 0-242 0,4-3 6 0,-1-1 21 16,4-1 34-16,2 2 24 0,2 0 41 16,0 0 37-16,3 0-2 0,3-2 38 15,-1 2 7-15</inkml:trace>
  <inkml:trace contextRef="#ctx0" brushRef="#br0" timeOffset="-173006.37">22274 10833 343 0,'11'-9'457'0,"-2"3"-85"0,-3 0-56 16,0-1 28-16,-2 4-14 0,-1-3-35 0,-3 3-17 16,0 0-9-16,-3 2-34 0,0 0-1 0,-2 3-19 15,-12 4-18-15,-3 2-10 0,0 3-28 16,0 3-21-16,-3 1 0 0,1 2-23 0,-2 4-5 16,-2-1-15-16,-1 2-13 0,0 1-2 15,0 2-8-15,-1-3-15 0,4 2-45 0,-2-2-18 16,2-2-22-16,1-2-25 0,5 0 6 0,-1-4-66 15,2 2-35-15,0-5-29 0,3-3-39 16,3-7 17-16,4 1-281 0,1 1-12 0,1-3 73 16,2 2-12-16,1-2 48 0,-1 1 53 0,1-1-12 15,0 1 43-15,0 0-23 0,-2 1 44 16</inkml:trace>
  <inkml:trace contextRef="#ctx0" brushRef="#br0" timeOffset="-172200.27">21279 11719 354 0,'0'0'396'0,"0"0"-65"0,0 0-20 16,0 0-21-16,13 0-5 0,-13 0-38 0,0 0 27 16,0 0-6-16,23 24-9 0,-20-8-15 0,-3 3-8 15,2 3-14-15,0-1-10 0,-2 1-10 16,0 0-10-16,0 3-25 0,0-12-4 0,0 7-24 15,0 3 3-15,0 1-18 0,-11 23-16 16,8-25-15-16,0-3-1 0,1-1-11 0,1-3-5 16,-1-5-33-16,1-1-25 0,1-3-19 0,-1 1-38 15,0-4-18-15,1 0-38 0,0-3 11 16,0 0-109-16,0 0-39 0,0 0-50 0,5 4 28 16,-2-7-275-16,1-1 38 0,-1-1 39 0,7-6 33 15,2 1 32-15,-3-7 36 0,4 2-18 0,-2-2 61 16,2 1 4-16,-3 0 21 0</inkml:trace>
  <inkml:trace contextRef="#ctx0" brushRef="#br0" timeOffset="-171925.5">21582 11780 219 0,'4'-5'417'0,"-2"-2"-56"16,1 3-46-16,-1 0-28 0,0 0-13 15,-1 2-17-15,0-1-44 0,1 3 3 0,-1 0-24 16,-2 2 33-16,1 1 13 0,-3 3-17 15,2 10 1-15,-5 3-8 0,3 2-8 0,-3 7-9 16,2-7-14-16,0 5-21 0,1-1-2 0,-3 0-21 16,4 0-20-16,-2-2-17 0,1-6-3 15,0 1-12-15,-2-1-25 0,5-4-19 16,-2-1-26-16,1-4-44 0,-1-1-13 0,0-3-31 16,1 2 7-16,-1-2-67 0,0-3-39 0,2 1-62 15,-1-2 22-15,1 0-265 0,0 0-40 0,0 0 45 16,-11-10 12-16,6 6 43 0,-4-4 47 15,-2-4 0-15,1 2 37 0,-1-2 37 0,0 3 3 16</inkml:trace>
  <inkml:trace contextRef="#ctx0" brushRef="#br0" timeOffset="-171693.93">21302 11964 835 0,'-5'-2'389'0,"2"2"-55"0,1-2 29 15,0 2-43-15,-1-1-12 0,3 0-21 0,-1 0-35 16,1 1-17-16,2-2-20 0,1 1-32 16,2 0-9-16,1 0-37 0,0 1 3 0,1-1-25 15,0 0-6-15,12-1-12 0,-3 1-32 0,-3 1-32 16,7-3-31-16,-3 2 1 0,3-2-113 16,-6 2-59-16,3-3-47 0,-1-1 18 0,0 0-271 15,-3 2 9-15,-2-1 11 0,-1 4 31 16,0-2 13-16,10 2 27 0,1 0 86 0,-10 0-4 15,7 0 9-15</inkml:trace>
  <inkml:trace contextRef="#ctx0" brushRef="#br0" timeOffset="-171163.51">21829 11954 500 0,'-1'0'443'0,"1"0"-47"0,0 1-45 16,-1-2-47-16,2-1-9 0,-1 2-37 16,2-2-30-16,1-1-10 0,2 3-17 15,2-3-23-15,-1 2-18 0,11-2-24 0,1 0 5 16,-5 1-12-16,-13 2-13 0,12 0-7 0,-3 0-11 16,0 0-16-16,14 16 7 0,-11-6-26 15,-1 2 17-15,-6-2-27 0,1 3 4 0,2 3-6 16,-8-3-3-16,0-3-9 0,0-10 2 15,0 9-14-15,0-2 2 0,-17 13-1 0,8-6 0 16,-2-6-10-16,2-1 0 0,1-2-12 0,-3-2 16 16,-2 1-7-16,1-1-8 0,1-1-3 0,2-1 2 15,2 0-1-15,7-1-5 0,-8 0-6 0,8 0-1 16,-7 0-9-16,7 0 15 0,-8 0-16 16,8 0 16-16,0 0 4 0,-7 7 0 15,9-7 8-15,2 2 2 0,1-4-20 0,2 4 5 16,1-1-9-16,11 2 14 0,0 2-6 0,-1-1 11 15,-1 2 7-15,-4 0-6 0,5 1 11 16,-4 1 2-16,0 1 1 0,-3 3 0 0,-3 0 0 16,-2-3 3-16,-5-1 12 0,0 0-1 0,-1-8 8 15,0 7 9-15,0-7-17 0,-15 22 6 16,3-10-6-16,-3-3 3 0,1-2-9 0,-6-1-9 16,-1 1 7-16,-2-5-29 0,-6-1-29 0,15-1-20 15,-5 0 4-15,-5 0-124 0,-2 0-44 0,-1 0-48 16,-23-11 24-16,25 6-248 0,1 1-44 15,3 3 57-15,0-4 25 0,3 3 29 16,5-2 55-16,1 4-14 0,3 0 25 0,9 0 19 16,-7 0 61-16</inkml:trace>
  <inkml:trace contextRef="#ctx0" brushRef="#br0" timeOffset="-170660.18">21235 12555 995 0,'-2'4'352'0,"2"-1"6"16,2 2-23-16,-2-1-34 0,0 1-60 15,0 0 11-15,1 2-40 0,0-2-9 0,1 2-21 16,-2-7-6-16,10 19-11 0,-3-7-14 0,2-4-7 16,2 1-8-16,1-1-16 0,4-1-3 15,1 1-13-15,3-3 1 0,1 2-20 0,1-3 6 16,0 1-5-16,2-1-10 0,-2 2-15 0,-2 1-3 15,0 0-1-15,1 0-8 0,-7-4-8 16,0 4-9-16,-5 0 11 0,-2-1-9 0,-3 0 1 16,-1 0 7-16,-2-2-1 0,-1-4-5 15,0 0-7-15,-18 20 1 0,4-10 10 16,-3-4-15-16,-4 0-10 0,0-2 16 0,-1-1-12 16,0 0-30-16,-5-3-21 0,14 0-34 0,-7 0-39 15,-3 0 9-15,-2 0-105 0,-23-13-34 16,26 6-53-16,1-1 26 0,2 2-267 0,4-2 47 15,5 1 24-15,1-3 42 0,2 1-5 16,-1-3 53-16,5 2 20 0,1 0 38 0,2 10-8 16,0-9 32-16</inkml:trace>
  <inkml:trace contextRef="#ctx0" brushRef="#br0" timeOffset="-170420.54">21245 12569 1048 0,'3'-2'384'0,"3"1"-50"0,0-1 17 16,3 3-19-16,10-2-28 0,-11 1-33 0,2 0-25 15,4 0-25-15,5 0-32 0,2 0-13 0,1 0-22 16,3 0-9-16,0 0-25 0,1 0-15 16,28 12-23-16,-27-10-37 0,-1 0-46 0,2 1-1 15,1-2-93-15,0 1-42 0,-4 0-46 16,0 0-42-16,-1 1 19 0,-2-2-256 0,-7 1 11 15,-4-1 18-15,-2 0 66 0,-4 0 28 0,-2 0 1 16,-1 0 51-16,0-1-26 0,0 1 28 0</inkml:trace>
  <inkml:trace contextRef="#ctx0" brushRef="#br0" timeOffset="-170179.89">21820 12589 732 0,'2'-1'442'0,"-1"1"-35"16,0 0-28-16,1 0-17 0,0 3-9 0,0-1-19 15,0 5-25-15,-2 1-7 0,-1 14-24 0,1-10-6 16,0 5-24-16,-11 24-13 0,5-18-32 16,-1 2-34-16,5-1-2 0,-5-2-39 15,3 0-3-15,-1-4-44 0,1-4-19 0,4 2-42 16,-3-6-34-16,0-3-43 0,1 0-36 0,2-7 8 16,0 0-134-16,0 0-49 0,0 0 26 15,12 5-285-15,-7-7-3 0,1 0 49 0,7-4 40 16,0-3 13-16,1 2 42 0,0 2 39 15,1-3 18-15,2 1 20 0,1 0 25 0</inkml:trace>
  <inkml:trace contextRef="#ctx0" brushRef="#br0" timeOffset="-169745.75">22041 12734 793 0,'1'-5'390'0,"-1"2"19"0,0-1-46 0,0-2-27 16,2 4-38-16,-2-3-25 0,2 1-17 0,-1-1-21 15,1 2-27-15,2-1-20 0,2 0-10 16,-2 0-12-16,2 2-12 0,1 2-3 0,-1-3-22 16,2 3 3-16,-2 0-5 0,3 0-29 15,16 12-6-15,-13-4-1 0,-1 1-4 0,-1 1-11 16,-3 2-9-16,-1-2-9 0,-3 0-4 0,-2-2-10 16,-1-8 2-16,0 9-5 0,0 5 5 15,-15 13-9-15,7-13-7 0,-2-2-6 0,-2 1 0 16,-1-3-7-16,-4-1 5 0,4 0-10 15,-3-2 5-15,2 0-6 0,-1-1 0 0,4-3 1 16,1-1-6-16,2-1 0 0,1 0-4 0,2 1 9 16,0-2-9-16,2 3 13 0,0-3 1 0,-1 0-7 15,1 1 10-15,1-1-3 0,1 0 0 0,1 0-1 16,0 0 8-16,0 0-11 0,0 0-8 16,14 3 3-16,-7-3 7 0,1 0-2 0,13 1-8 15,2 1 4-15,1-1-8 0,3 0-2 16,-13-1-4-16,4 0-19 0,5 0-7 0,2 0-21 15,0 0-40-15,-2 0-13 0,20 12 10 16,-29-12-92-16,-2 0-42 0,-5 0-25 0,-7 0-53 16,0 0 30-16,9 0-239 0,-1 0 15 0,-8 0 31 15,9 0 29-15,-1 0 47 0,8 0 50 0,-1 0-6 16,3 0 31-16,1 0 19 0,3 0 6 16</inkml:trace>
  <inkml:trace contextRef="#ctx0" brushRef="#br0" timeOffset="-168545.55">21542 13133 474 0,'0'-12'213'0,"0"12"-33"0,0 0-12 16,0-13 0-16,-15 13-10 0,-1-19-1 15,14 16 15-15,-1 0-10 0,0 0-12 0,1 1 6 16,0-1 11-16,2 3 6 0,-2 0-6 0,2 1-18 16,-2 3 40-16,2 2 18 0,-3 11 16 15,0 2-7-15,0 4-3 0,-1-1-4 0,1 4-15 16,-2 1-11-16,2-1-27 0,0 3 8 16,1-2-27-16,1 0-2 0,0-1-25 0,0-1 4 15,0-1-28-15,1-5-3 0,-1-6-5 0,0-1-12 16,1-2-1-16,-3-2-15 0,3-2-2 15,0-1-16-15,0-1-4 0,-1-2-7 0,1-2-21 16,0 0-16-16,1 3-4 0,-1-5-7 16,1-1-17-16,1-1-8 0,0-1-40 0,3-8 17 15,0 0 16-15,4 1-10 0,-2 0 2 0,2 0 10 16,3 1-15-16,-4 4 16 0,-1 2 5 16,8-3 5-16,-1 1 24 0,2 4 2 0,-1 1-8 15,-9 2 8-15,5 0-8 0,3 0 27 16,3 0 4-16,0 0 2 0,21 13-3 0,-25-6 0 15,1 0 5-15,-1 0 11 0,-2 3 6 16,-6 0-8-16,-2-3 2 0,-2 1 9 0,-1-8-1 16,0 8-1-16,0-2 16 0,-17 13 1 0,6-9-7 15,0 1-17-15,-4-2 14 0,-3 0-6 0,0-3-5 16,-2-1 4-16,-1-2-5 0,2-3-27 16,0 0-18-16,10 0-43 0,-5 0 7 0,-15-12-68 15,16 6-36-15,1-2-35 0,0-4-47 16,7-1 25-16,2 1-271 0,1 1 5 0,2 11 19 0,0-10 56 15,0 0 6-15,15-14 52 0,-6 13 16 16,1 0 24-16,2 1-16 0,4 2-5 0</inkml:trace>
  <inkml:trace contextRef="#ctx0" brushRef="#br0" timeOffset="-168348.02">21889 13329 234 0,'15'6'516'15,"-4"2"-111"-15,-3-2 31 0,0 5-31 0,-2-1-27 16,-2 4-30-16,0 2-26 0,-4-5-26 15,1-1-41-15,0-1-19 0,-1 1-37 16,0-10-6-16,0 7-45 0,0 1-34 0,0-1-34 16,0-7-57-16,0 9-4 0,0-3-57 0,0-6-69 15,0 6-54-15,0-6-61 0,-6 8 21 0,6-8-278 16,1-2 36-16,0-1 34 0,-1-2 20 16,2 1 22-16,-2-2 24 0,5-9-12 0,-4-2 14 15,0 2 69-15</inkml:trace>
  <inkml:trace contextRef="#ctx0" brushRef="#br0" timeOffset="-168220.68">21968 13183 229 0,'0'-4'391'15,"-2"1"-87"-15,0-1-48 0,-1 1-31 16,2 0-49-16,-2 1-75 0,2 0-45 0,1-1-83 16,1 1 2-16,0 2-311 0,2-1 13 0,2 1 20 15,2 0 18-15</inkml:trace>
  <inkml:trace contextRef="#ctx0" brushRef="#br0" timeOffset="-167978.04">22196 13157 272 0,'6'0'451'15,"1"0"-46"-15,-2 0-67 0,-1 5-44 0,-1-3 77 16,-1 5-18-16,1 9-13 0,-3 2-7 16,1 4-8-16,-1-10-29 0,0 8-3 0,0 4-50 15,0 4-9-15,-13 26-21 0,10-28-25 16,0 1-24-16,1-1-8 0,-3-3-18 0,3-1-18 15,2-13-16-15,0 1-32 0,0 4-49 0,0-2-28 16,-10 8-22-16,8-16-47 0,1-1 7 16,-1-1-133-16,0-3-46 0,0-1 22 0,-1 0-276 15,-1-2-35-15,2 1 49 0,-1-2 39 0,0 1 30 16,0 1 23-16,-1 1 38 0,-8-8 7 16,2 3 32-16,-1-1 36 0,1 3-29 0</inkml:trace>
  <inkml:trace contextRef="#ctx0" brushRef="#br0" timeOffset="-167500.78">22037 13452 425 0,'-2'-4'437'0,"1"2"-46"0,-1-1-56 16,2-1 0-16,-1 0-20 0,3-1-60 0,2 4-19 15,-1-3-32-15,13-3-25 0,0 2-5 0,5 0-27 16,1-1-23-16,2 5-3 0,3-1-14 0,-13 2-12 16,6 0-41-16,5 0-34 0,1 0-14 15,1 0-2-15,1 0 1 0,0 0-12 16,1 0 9-16,-2 0 2 0,-1 0 3 0,-3 0 7 15,0 0 0-15,-3 0-1 0,-4 0-2 0,-2 0 64 16,-4 0-18-16,-1 0 24 0,-3 0-5 16,-6 0 3-16,0 0-7 0,11-5 5 15,-11 4 15-15,-3 1-5 0,-2 0-8 0,-1 0-13 16,0 1 4-16,0 1-12 0,0-1-4 0,-9 4-17 16,2 1 6-16,2 0-6 0,4-2 0 15,1 1-5-15,1-1-4 0,2 2-7 0,1-2-6 0,1-1 8 16,0 2 0-16,1 0-8 0,0-5 1 15,0 0-9-15,0 0 13 0,11 14-13 0,-2-2 3 16,3-5-3-16,-2 3 0 0,1-3-6 16,2 1 8-16,0-2-10 0,1 2 3 0,-4 0-7 15,1-1 9-15,-1 0 4 0,-2-2-4 0,-1 0-4 16,-2 1 7-16,-2 0 3 0,1-1 6 16,-4 2 6-16,1-2 1 0,-1-5 15 0,0 10-8 15,-15 8 0-15,2-9-1 0,-3-3-3 16,-3 0-8-16,-2 0-9 0,-2-6-11 0,10 0-36 0,-8 0-27 15,-3 0 7-15,-26-11-121 0,20 5-50 16,3-6-55-16,0 0 26 0,0-1-302 0,0 0 39 16,-1-4 73-16,-2 0 9 0,1 0 38 15,2-4 30-15,-2 1 27 0,2-4 25 0,-2-1 18 16,-2-4 5-16</inkml:trace>
  <inkml:trace contextRef="#ctx0" brushRef="#br0" timeOffset="-166673.57">20610 11389 758 0,'2'-9'239'0,"-1"2"-33"0,-1 1-9 16,1 0-20-16,-3 3-13 0,3-1-8 0,-2 1-25 15,1-1-14-15,0 4-14 0,0-3 2 0,-1 3 6 16,0 0-2-16,-1 3 3 0,1 0-2 16,-1 1 2-16,-1 2-19 0,-4 9 8 0,3 2-10 15,2 1 22-15,-3 3-16 0,1 6-9 0,-1 2-11 16,1 1 38-16,0 0 19 0,0 4-10 15,0 4 1-15,0 3-1 0,1 1 13 0,-2 7-5 16,3 0 1-16,-1 6 0 0,-2 2-6 16,-2 2-8-16,1 2-2 0,1 0 2 0,0 4-22 15,-2-2 12-15,1 3-27 0,0 0 15 0,2-1-2 16,-3 1-22-16,0 9-9 0,0 0-4 16,1 0-12-16,0 0 22 0,-1 0-25 0,-5-4 7 15,1-4-18-15,-1-1-3 0,-3-6 15 16,1-1-3-16,-2-2-26 0,2-6 18 0,-3-3-1 15,2-3-24-15,-1-7 4 0,3-2 1 16,0-7-4-16,3-3 16 0,-2-1-18 0,3-5 3 16,2-5-31-16,2-5-26 0,2-7-17 0,1-3-8 15,2 0-17-15,0-5-13 0,1-1-26 16,1 0-8-16,7-8 12 0,-3-3-40 0,1 2-14 16,1-3-23-16,-1 0-8 0,-1-3-3 15,-1 1-10-15,3-2-7 0,-1 1-33 0,3-1 23 16,3-1-207-16,-2-1-18 0,1-2 48 15,0-1 41-15,-2-4 3 0,-2-4 38 0,4 0 1 16,1 2 18-16,-3-6 18 0</inkml:trace>
  <inkml:trace contextRef="#ctx0" brushRef="#br0" timeOffset="-164328.3">20651 11282 280 0,'-2'-3'254'0,"1"1"-30"16,-1 0-39-16,-1 0-22 0,2 1-28 15,-2 1-17-15,1 0 5 0,0-1-12 0,0 1 6 16,0 0-17-16,0 0 3 0,1 1-7 0,1-1-2 15,-3 0 5-15,3 0-8 0,-2 0 18 0,2 0-10 16,0 0 16-16,0 0 12 0,0 0-27 16,1 0 9-16,1 0 9 0,1 0-11 0,-1 0-9 15,1 0-22-15,0 0 6 0,1 0-8 16,1 0-6-16,0 0 16 0,2 1-9 0,0 1 0 16,2-2-9-16,6 0-6 0,2 0-16 0,4 0-5 15,2 0-4-15,27 8-4 0,-21-6 30 0,4-1-7 16,-1-1 3-16,3 1-17 0,-2 1 4 15,0 1-8-15,2-2-3 0,2 1 1 0,0 0-23 16,3-1 15-16,1 2 1 0,1-1 2 16,1-1-21-16,2 3 20 0,0-2-17 0,2 1 0 15,4 1-7-15,-1-2 9 0,0 2-5 0,-1 0 6 16,-2 1-12-16,-1-1-6 0,0 0 23 16,-1 0-10-16,-1 0 9 0,2 3-18 15,-1-3-12-15,-1 1 17 0,-1 0 7 0,-1-1-17 16,0 2 9-16,-1-1 12 0,3 1-4 0,-1 1-14 15,1-1 2-15,0 1 14 0,1-1-4 16,0 3 3-16,1-4 0 0,-3 4-6 0,0-1-6 16,0 0 10-16,-2 0-5 0,0 1-9 0,0-1 5 15,-2 1-11-15,-2-1 2 0,1 0 6 0,1-2 7 16,-2 1-8-16,1-2 3 0,0 1 20 16,-3 1-20-16,0-4 4 0,-2 1-5 0,-1 0 5 15,0-2-1-15,2 1 11 0,-4-2-12 0,0 1-21 16,-1 1 18-16,-6-1-17 0,-13-2 19 0,6 0 19 15,0 0-27-15,0 0 13 0,-3 0-21 16,0 0 26-16,-2 0-5 0,-1 0-12 0,18 9 1 16,-9-3 9-16,0-4-6 0,-2 1-11 15,1-1-7-15,0 0 29 0,-1 0-19 0,-2 4 8 16,-1-4 18-16,-5-1-9 0,0 0-2 16,-2-1 1-16,-2 0-11 0,0 0 11 0,-1 0 5 15,0 0-13-15,1 1-7 0,0-1 8 0,-3 1-7 16,1-1 8-16,-1 0-3 0,0 2-9 0,2-1 18 15,-3-1-4-15,1 0-6 0,1 3-7 16,-1-2 16-16,1 1-5 0,-2 0 0 0,2 0-14 16,1 1 15-16,-3 1-1 0,0-1 10 15,0 1 4-15,0 0-29 0,0 2 15 0,0 1-15 16,-1-7 4-16,0 13-1 0,0 2 10 0,0-1 21 16,0 4 3-16,0 1-4 0,0 2 8 15,0-1-12-15,0 3 1 0,0 2 2 0,0 1-2 16,9 30 9-16,-6-24 2 0,1-2-5 0,0-2 7 15,1 0-7-15,-2 2 9 0,0 2 13 16,-1 3-1-16,1 1 0 0,-2-1-7 0,-1 2 4 16,0 0 8-16,0-18-5 0,0 10 1 0,0 7-4 15,-14 40 3-15,7-38-6 0,0 1-7 16,1 2-6-16,-1-2 3 0,0 1-2 16,0-3 6-16,2 2-5 0,0 1 1 0,1 0 5 15,2-1-7-15,0 1 9 0,0 0-7 0,2 1 19 16,-2 0-15-16,2-6 3 0,0-15-11 0,0 7 11 15,0 7-2-15,0 0 6 0,14 41-25 16,-7-41 8-16,-1-2-10 0,-1 3 19 0,-2-1-11 16,3-2-1-16,-3 3-1 0,-2-3 4 15,-1 0-7-15,0 1 7 0,3-1-18 16,-3-20 17-16,0 8-7 0,0-1-2 0,0 2-10 16,0-3 11-16,0-1-3 0,0-3-5 15,0-2-2-15,0-3 6 0,0 0-3 0,0-1 4 16,0 0-6-16,0-1-2 0,-12 16-3 15,12-10 10-15,0-3-10 0,0 1 9 0,0-3-7 16,0-1 0-16,0-7-11 0,0 6 18 0,0-6-19 16,0 8 11-16,0-1-3 0,0-7 4 15,0 8 8-15,0-1 0 0,0-7-20 0,0 8 8 16,0-2-3-16,0-6 5 0,0 7-5 16,-10 5 7-16,9-7-7 0,0 0-5 0,1-1 3 15,-2-1 0-15,1 0-19 0,1 1 15 0,-1 0-8 16,1-1 2-16,-1 1 6 0,0 0 5 0,-1 0-1 15,2 1 5-15,-3-1 2 0,1 2-1 16,0-1-3-16,-1 0-11 0,-7 8 5 0,5-5 13 16,-1 0-17-16,2-1 17 0,-1-2-6 15,1-1 1-15,-1-1 0 0,1-1 1 0,0 1-3 16,-1 0-6-16,0-1-1 0,-11 5 13 0,0-2 4 16,-3-1-14-16,-1-1 9 0,-1-1-1 15,-2 3-5-15,-3-1-7 0,-1 0-4 0,-1 0 7 16,0-1-1-16,-1 1-13 0,-2-3 12 15,1 1 2-15,0-1-10 0,-1-1 8 16,17 0 0-16,-9 0 9 0,-2 0-3 0,0 0-5 16,-3 0 10-16,1 0-11 0,0 0 13 0,1 0-2 15,0 0 0-15,0 0 2 0,2 0-4 16,-1 0-12-16,1 0 14 0,-1 0-7 0,-2 0 7 16,-27-15-6-16,25 13 11 0,-1-1-6 15,-3 0 3-15,2 1 3 0,1-1-12 0,-1-1 10 16,0 0 0-16,1 3 4 0,-1-3-13 0,1 0 15 15,4-2-8-15,-2 0 7 0,0 2-4 0,1-1-1 16,0 0-1-16,-1 2 1 0,2-1-3 16,2 1-4-16,-1 1 8 0,3 0-5 0,-1 1-4 15,-2-1 13-15,3-1-6 0,1 2 2 0,-1-1-2 16,-1-1-1-16,2 2 6 0,-1-1-5 16,-2 2-2-16,1 0 1 0,-3-3-2 0,2 3 0 15,0 0 2-15,-3-2 11 0,0 0-19 0,-1 1 14 16,2-1-7-16,-2 0 6 0,3-2 1 15,-1 1 1-15,0-1-11 0,0 0 9 0,-1 2-3 16,1-3 7-16,-2 1-2 0,1-1-14 0,-2 0 1 16,-1 1 3-16,4-2 9 0,-3 0 0 15,0 0-4-15,0 1-7 0,0-1 16 0,-3 0-5 16,-2 1-9-16,-1-2 1 0,1 1 5 0,-1-2-1 16,2 0 0-16,1 1 3 0,0-1-4 15,4 0 0-15,-2-1 1 0,3 2 2 0,-3 1-13 16,2-2 16-16,1 3 0 0,4 0-1 0,-2 3-3 15,0-3 0-15,1 0-1 0,2 2-10 0,2 0 5 16,0 2 7-16,2 0-4 0,1 1 0 16,5-1-5-16,2 1-2 0,10 0 10 0,-8 0-4 15,2 0-4-15,6 0 3 0,-8 0-7 0,8 0 9 16,-9 0 1-16,9 0 0 0,-8 0-15 16,1 0 16-16,7 0 2 0,-10 0-17 0,2 0 14 15,1 0 5-15,0 0-10 0,-6 0 6 16,-2 7-1-16,-19 0 2 0,15-5-3 0,7-2 6 15,-1 1-13-15,4-1 13 0,0 1-4 16,1 0 2-16,0 0-4 0,8-1 7 0,0 0-14 16,-8 0 10-16,1 0 1 0,7 0 5 0,-10 0-20 15,2 0 16-15,1 0-6 0,0 0 6 16,7 0-17-16,-11 0 14 0,2 0 0 16,-17-13-2-16,13 13-3 0,-1 0 2 0,4-1-10 15,-1 1-1-15,11 0 8 0,-7 0 5 16,7 0-3-16,-9 0 6 0,1 0-10 0,8 0 0 15,-9 0 8-15,9 0 1 0,-8 0-7 16,8 0 5-16,-8 0 2 0,8 0-4 0,-8 0-7 16,8 0 1-16,-9 0 2 0,-3-9-5 0,8 7 8 15,-1 1-11-15,-2 1 7 0,1 0-3 16,0-2 10-16,0 2-7 0,0-2 7 0,-1 1-5 16,1-1-2-16,0 0-2 0,0 1 11 0,0-1-4 15,-1 2-2-15,0-2 4 0,1-1-1 0,1 1-1 16,0 0 3-16,-2 1-18 0,2-1 14 15,-1 2-8-15,1-2 1 0,0 0-9 0,-2 1 10 16,3-1-4-16,-1 0-1 0,0-1-14 0,0 1-18 16,0 1-12-16,-1-1 5 0,1 0-23 15,-1 1 6-15,1-1-58 0,1 0-14 0,-1 0-28 16,-2 2-15-16,2-3-36 0,1 1-19 16,0 2 22-16,0-3-239 0,1 1 3 0,1 0 38 15,2-1 12-15,0 3 25 0,0-7 8 0,15-11 59 16,-3 7-11-16,1-2 48 0</inkml:trace>
  <inkml:trace contextRef="#ctx0" brushRef="#br0" timeOffset="-163114.1">24462 12153 680 0,'0'0'321'0,"0"0"-44"0,-14 0 19 0,14 0-31 16,0 0-31-16,0 0 8 0,0 0-30 15,0 0-1-15,17-10-4 0,-4 10-44 0,8 0 12 16,6 0-16-16,31 7-34 0,-23-6-2 15,-1 1 2-15,-2 0-16 0,-2 1-30 0,-1-1-8 16,-7 0-42-16,1 3-45 0,-3-2-32 0,-5-1-28 16,-5-2-41-16,-1 0-22 0,-9 0-43 0,0 0 16 15,0 0-314-15,0 0 65 0,11-10 36 16,-12 8 4-16,-4-12 37 0,-1 1 30 0,-4 2 0 16,0 1 3-16</inkml:trace>
  <inkml:trace contextRef="#ctx0" brushRef="#br0" timeOffset="-162856.41">24764 12019 231 0,'0'-4'469'0,"0"0"-81"0,1 3-36 0,0-1-18 15,3-1-45-15,2 3 14 0,13 3-28 16,0 3-5-16,4 2-14 0,2 5-29 0,-4-2-25 16,-1 1-12-16,1 3-15 0,0 2-20 0,-5 0-23 15,0 2-9-15,-1 2-12 0,-2 0-10 0,-5 0-2 16,-3 1-15-16,-5-11-8 0,0 6-17 15,-12 20-7-15,0-17-14 0,-2-3-17 16,-2 2-17-16,-1-4-46 0,-3 0 4 0,3-4-74 16,-1 1-13-16,0-5-20 0,1-2-51 0,1-1-47 15,8-4 22-15,0 0-280 0,0 0 48 0,1 0 13 16,-3-10 45-16,8 4 27 0,2 0 24 16,4-9 1-16,4-2 59 0,8-2 5 15</inkml:trace>
  <inkml:trace contextRef="#ctx0" brushRef="#br0" timeOffset="-162591.72">25561 11868 669 0,'0'-1'421'16,"1"-1"-50"-16,1 3-61 0,2-2-25 0,2 1-34 15,2-2-16-15,12 2 12 0,-7 0-31 0,5 0-36 16,5 0-10-16,4 0-21 0,1 0-9 16,-1 0-9-16,0 0-38 0,0 0-19 0,-3 0-7 15,1 0-81-15,-3 0-33 0,-2 0-49 16,-6 0-45-16,-1 0-50 0,-3 0 18 0,-3 0-282 0,-7 0 34 16,8 0 30-16,4-3 12 0,-11 1 33 15,1-3 29-15,-1 2 14 0,-1 0 11 0</inkml:trace>
  <inkml:trace contextRef="#ctx0" brushRef="#br0" timeOffset="-162346.06">25847 11849 342 0,'-6'0'470'0,"2"1"-66"0,-1-1-51 16,1 0-40-16,-1 1-40 0,-1 1 27 0,2 0 11 16,-4 11-13-16,-1-3-6 0,3 5-22 15,-2 1-18-15,2 4-15 0,2-3-28 0,1 3-21 16,0 2-5-16,0 1-20 0,1 0-16 15,0-3-29-15,-1 1-9 0,1-3-10 0,0-1-41 16,1-5-21-16,0-1-40 0,1-3-35 0,0 0-49 16,0-8 9-16,0 0-84 0,0 6-45 15,0-6-46-15,0 7 25 0,0-7-264 0,12 8 9 16,-9-8 19-16,3-2 33 0,-2-1 31 16,12-5 32-16,-3-2 19 0,2-2 44 15,5-4-11-15,-1 1 25 0</inkml:trace>
  <inkml:trace contextRef="#ctx0" brushRef="#br0" timeOffset="-161750.46">26046 11853 272 0,'2'-10'397'0,"-1"1"-60"0,-1 1-9 15,-1 4-29-15,1 0-17 0,0 1-28 16,-1 2-26-16,-1-1-27 0,-1 4 19 0,0 1 27 16,-1 0-20-16,-4 11-2 0,0 3-10 15,4 1-11-15,-3 3 2 0,4 0-24 0,-4 6 5 16,4-1-16-16,1 0 2 0,0 0-18 0,2-13-8 15,0 6-34-15,0 4-7 0,16 22 4 16,-11-23-11-16,1-2-14 0,0-3 1 16,1-1-24-16,-3-6-6 0,-1-2-11 0,-1-2 4 15,0-3 3-15,0 1-7 0,0-2-14 16,0-1 2-16,1-1-29 0,-3 0-3 0,0 0-16 16,0 0-5-16,13-11-20 0,-5-2-11 0,3 1 3 15,-1 1 4-15,0 1-1 0,0 4-3 16,0 1 7-16,-4-1 4 0,-2 3 9 0,0 1-3 15,0 2 6-15,0-2 7 0,-4 2 7 0,0 0 4 16,0 0 4-16,8 0 2 0,-8 0 8 16,7 0-11-16,5 13 21 0,-9-10-3 0,9 6 0 15,-6-3-2-15,2-2-4 0,-1 2 10 0,0-2-8 16,5 4-4-16,2-1-3 0,-5-1 11 16,-2-2 5-16,-2-2-14 0,0 3 5 0,-1-5 1 15,2 1-7-15,-1-1 2 0,-5 0 1 16,0 0-6-16,6 0 4 0,-6 0-4 0,25-15 2 15,-16 9-15-15,0-6-6 0,4 1-8 0,-1 0-6 16,-1-1 0-16,2 1 15 0,-3 3-5 0,1-2 8 16,-3 3-2-16,-3 2 24 0,1 1-9 15,-2 1 6-15,0 1 7 0,-1 2 10 0,-3 0 7 16,0 0 20-16,0 0 4 0,7 10-17 0,-6-4 11 16,1-1-6-16,-1 2-8 0,0 0-13 15,1-1 14-15,1 10-14 0,0-3-14 0,0-5-14 16,0-2-6-16,-1 0-26 0,-1-1-15 0,1-1-13 15,-1-2-48-15,0 1 10 0,1-1-113 16,-1-2-35-16,0 1-46 0,-1-1 27 0,0 0-261 16,0 0 5-16,0 0 61 0,2-11 30 15,-3 4 42-15,1 2 14 0,-2-12 26 0,2 10 13 16,0-3 60-16,0 1-4 0</inkml:trace>
  <inkml:trace contextRef="#ctx0" brushRef="#br0" timeOffset="-161631.15">26491 11969 685 0,'-2'-3'321'0,"1"-1"-44"16,-1 2-42-16,-4 0-12 0,3 0-58 0,0 2-50 16,-1 1-56-16,0-1-60 0,1 0 0 0,2 1-349 15,-1 3-6-15,1-1 29 0,0 1 29 16,3 0 2-16</inkml:trace>
  <inkml:trace contextRef="#ctx0" brushRef="#br0" timeOffset="-161263.18">26750 12085 448 0,'4'0'428'0,"-2"0"-44"16,-3 2-56-16,-2-2 22 0,-2 4-26 15,-10-1-39-15,3 1-39 0,-6 1-41 0,-2 2-5 16,1 0-34-16,1 1-2 0,0-2-22 16,4 1-26-16,1-1-36 0,4 0 1 0,3-2-24 15,1 0 10-15,1 0-9 0,3-1-44 0,1-3 11 16,0 0-1-16,0 0-12 0,12 11-2 15,-7-8 26-15,0 0-4 0,12 4-3 0,-3 0-11 16,7-2-1-16,-1 3-5 0,1-1 0 0,2 0-2 16,0 2-2-16,-1-3-1 0,0 3 12 15,-2 0 16-15,-4 1 0 0,-1-1-6 0,-3 0 19 16,-2-2-5-16,-5 0-6 0,-2-2 24 0,-3 0 5 16,0-5 1-16,0 0-6 0,-19 15 7 15,7-11-13-15,-5 1-6 0,-2-2-12 0,-4-1-6 16,-3 0 2-16,12-2-55 0,-7 0 1 15,-3 0-102-15,0 0-59 0,-25-14-47 0,26 6 21 16,1 3-312-16,6-2 28 0,0 0 24 16,7 2 40-16,0 1 37 0,4 1 40 0,5 3 14 15,0 0 32-15,13-5-17 0,12 7 59 0</inkml:trace>
  <inkml:trace contextRef="#ctx0" brushRef="#br0" timeOffset="-160796.93">27875 12178 234 0,'-1'-3'490'0,"1"0"-97"16,0 1-42-16,0-1-33 0,1 3-41 0,1 1 22 16,-1 1-20-16,2 0-9 0,1 2-21 0,-3 1-16 15,1 1-25-15,0 0-17 0,5 6-17 0,-3 4-22 16,-2-5-13-16,0-3-18 0,-2 0-31 16,1 0-45-16,0-2-3 0,0-1-89 0,-1 0-48 15,0-4-61-15,0 2-96 0,0-3 23 16,0 0-269-16,-1-1 44 0,2-1 38 0,-1-2 46 15,-1 0 12-15,0-2-3 0,2-2 38 0,2-7 39 16,-3 7 8-16</inkml:trace>
  <inkml:trace contextRef="#ctx0" brushRef="#br0" timeOffset="-160646.53">27967 11929 558 0,'-1'1'306'0,"0"-1"-50"0,-1 0-29 0,0 2-44 0,0-1-40 15,1 1-40-15,1 4-38 0,1-3-55 16,6 10-1-16,2-1-289 0,-1-5-48 0,4 5 23 16,0-2-3-16,4 0 9 0</inkml:trace>
  <inkml:trace contextRef="#ctx0" brushRef="#br0" timeOffset="-160272.48">28371 12096 425 0,'4'1'406'15,"-1"-1"-51"-15,-2-1-45 0,0-1-11 16,-2 4-38-16,-1-1 10 0,-3-1-20 0,-1 3-38 16,-8 1 1-16,-3 1-36 0,2 0-25 15,-2 1-21-15,1 0-18 0,0 1 3 0,1 1-4 16,6-3-28-16,-1-1-19 0,3 1-7 16,2 0-10-16,1 0-5 0,0-2-1 0,0 1-7 15,4 0-13-15,0-1-9 0,0-3 3 0,0 0-21 16,16 19 20-16,-4-9-1 0,3 0-20 15,0-2 9-15,1 1 4 0,2-1-28 0,1 1 11 16,0-1 3-16,0 0 5 0,1 0 0 0,-1-1-9 16,-3 1 10-16,-1-3 20 0,-7 1-4 15,-1-1-2-15,-3-1 41 0,-2-1-4 16,-2 1 10-16,0-4 13 0,0 0-7 0,0 0 3 16,-23 17-19-16,5-13-8 0,-2 1 6 0,-1-1 0 15,-3-1-7-15,-3 0-25 0,1-2-3 0,-2 0-38 16,-1-1 1-16,-1 1-97 0,17-1-42 15,-6 0-52-15,1 0 21 0,-1 0-285 0,-13-15-20 16,24 10 48-16,1-2 42 0,6-1 17 0,6 1 17 16,9-7 53-16,9 4 21 0,4-2 12 15,5 0-13-15</inkml:trace>
  <inkml:trace contextRef="#ctx0" brushRef="#br0" timeOffset="-159999.81">29680 11978 434 0,'15'-6'427'0,"-3"4"-42"0,-3 2-57 0,-5 6 16 16,0 1 5-16,3 11-27 16,-2 3-17-16,-1 4-32 0,1 2-16 0,-1 3-28 15,1-3-15-15,1 2-26 0,-3 0-24 0,4 1-10 16,-4-2-15-16,1-2-10 0,-2-3-25 15,2-2-26-15,-2-4-35 0,-1-4-53 0,1-1 3 16,-1-3-104-16,-1-9-44 0,0 0-77 0,0 7 23 16,0-7-302-16,-4 5 22 0,0-8 54 15,-2 1 35-15,-4-8 21 0,-3-1 20 16,-1-3 14-16,0 1 45 0,-2 1 16 0</inkml:trace>
  <inkml:trace contextRef="#ctx0" brushRef="#br0" timeOffset="-159138.46">29442 12222 1256 0,'-3'0'487'0,"0"-1"-39"0,0 1-34 15,3-3-41-15,0 3-57 0,0 0-33 16,5 0-19-16,1 0-31 0,15-2-33 0,-9 2-26 16,9 0-15-16,1 0-12 0,5 0-25 15,3 0-22-15,2 0-43 0,2 0-33 0,-1 0-23 16,0 0-24-16,1 0 2 0,-2 0-84 15,31-18-28-15,-36 15-2 0,0-1-22 0,-4 0 1 16,0-2-15-16,-2 0 4 0,-6-3-8 16,3 3 4-16,-4-1 9 0,1 0 18 0,-6 2-7 15,-1-2 42-15,-2 4-2 0,-4-2 13 16,0 1 21-16,-1 0 13 0,0 0 14 0,-1 4 15 16,0 0 21-16,0-9 7 0,-10-11 20 0,-4 3 7 15,5 3 0-15,0 3 23 0,-2 2 11 16,4 1 11-16,-4 0 7 0,2 3 15 0,2 3-23 15,0-1 23-15,3 0 3 0,-3 3 20 16,7 0-4-16,0 0-10 0,-5 0 50 0,-8 12-5 16,4 1-2-16,0 3 20 0,2 2 3 15,0 0-4-15,1 1-10 0,-1 1 10 0,3 5-18 16,1-3-10-16,-1 1 7 0,4 2-9 0,0-4-14 16,0-8-6-16,0 4-13 0,0 3-4 15,0 0-32-15,13 17 10 0,-8-22-1 0,-2-5-23 16,-3-1 3-16,2-2-11 0,-1-3 1 15,0 0 17-15,1 0-21 0,-2-1-7 16,2-3-1-16,0 0 18 0,-2 0-35 0,2-3-2 16,0 1-4-16,0-2-26 0,1-1-3 0,6-6-15 15,0-2-6-15,2 2 0 0,-1 2 3 16,0-1-3-16,1 0-2 0,1-2 15 0,-3 7 2 16,-2 1-3-16,0 1 5 0,-1 2 4 0,-1 0 5 15,-5 1 9-15,0 0 15 0,0 0 6 0,6 0-1 16,4 14 4-16,-7-9 5 0,5 7 13 15,-1 0-6-15,2 0 25 0,0 1-21 0,-2-2 24 16,4-1-13-16,3 2 6 0,-2-4-2 16,-1 1-6-16,4-3 3 0,-3 0-6 0,1-2-13 15,4 0 16-15,-1-3-20 0,-3-1 7 16,-5 0-8-16,6 0 7 0,18-11-15 0,-17 4-5 16,0-1-11-16,-1 0 3 0,0-3-10 0,-2 1-5 15,-1-2 1-15,-6 5 3 0,-1 0-15 16,-2 1 15-16,0 1-4 0,-2 5-4 0,0 0 5 15,0 0 5-15,-13-6 2 0,8 8 7 0,3-2 1 16,-11 7 20-16,2 2-16 0,1 0 22 16,2-1 3-16,5 0-7 0,1 0 2 0,2-1 19 15,0-7 7-15,0 10 3 0,14 10-9 16,-1-9-5-16,2-4 2 0,4 1 6 0,-1-1-21 16,4-3 5-16,-4 0-14 0,2-2-1 0,-8-2-29 15,3 0-15-15,4 0-25 0,-4 0-27 16,3 0-28-16,-5 0-29 0,12-13-15 0,-15 13 15 15,-4-2-121-15,0 1-34 0,-3 0-34 16,1 0 28-16,-2 0-243 0,-2 1 32 0,0-1 30 16,-4 2 23-16,0-1 43 0,-1 2 33 0,-3-2 25 15,-11 4 25-15,-5-1 25 0,-1-1 14 0</inkml:trace>
  <inkml:trace contextRef="#ctx0" brushRef="#br0" timeOffset="-158280.25">25709 12714 919 0,'0'0'310'0,"15"0"-43"0,-15 0-19 16,0 0 1-16,28-13-6 0,-22 10-17 0,-2 0-25 15,-1-2 27-15,0 2-9 0,0-1-19 16,-1-2-14-16,0 2-15 0,-2-1-13 0,0 0-12 16,0 5-12-16,0 0-27 0,-16-19-5 15,1 14-8-15,1 0-18 0,0 5-3 0,14 0-11 16,-14 0 16-16,-19 10-13 0,17-1-11 0,-2 2 15 15,2 1 6-15,3 4 0 0,-2 1-1 0,2 4 4 16,1 2-1-16,3 1 4 0,1 0-15 0,-1 5-8 16,3 0 0-16,1 1-1 0,1-1-12 15,3 0 6-15,1-15-13 0,0 8-1 0,0 1-3 16,0 2 4-16,0-1-21 0,0 0-22 16,13 18-26-16,-12-30-11 0,0-1-13 0,-1-11-12 15,0 6-37-15,0-6 9 0,0 6-97 0,-15 2-19 16,-2-6-31-16,-2-4-35 0,3-6 28 15,-1 0-264-15,-5 0 20 0,2-2 31 0,-1-4 47 16,2 2 26-16,0-5 33 0,4 5 22 16,0-1 30-16,3 0 6 0,3-1-15 0</inkml:trace>
  <inkml:trace contextRef="#ctx0" brushRef="#br0" timeOffset="-158101.76">25273 12956 510 0,'2'-5'399'0,"0"3"-45"0,1-1-26 0,2-1-26 16,0 1-38-16,12-2 25 0,-1 2-57 15,4 0-16-15,1 0-29 0,2 1-18 0,-10 2-24 16,5 0-27-16,5 0-12 0,1 0-57 0,1 0-22 16,24 14-51-16,-23-12-29 0,0-2-29 15,0 2-36-15,-2-1-51 0,-10-1 17 0,5 0-156 16,2 0-53-16,1 0-25 0,20-13 8 0,-23 6 38 16,-1 5 29-16,-3-6 28 0,-1 3 60 15</inkml:trace>
  <inkml:trace contextRef="#ctx0" brushRef="#br0" timeOffset="-157926.28">25851 12896 595 0,'3'-3'257'16,"1"1"-7"-16,0 0-2 0,-2 1-16 15,-1 0-6-15,-1 2 4 0,1-1 23 0,-2 3-30 16,0-1 16-16,-1 1 10 0,0 2 0 0,-4 9-18 16,1 0-10-16,-1 2-13 0,0 1-20 15,2 1-14-15,-1-1-17 0,3 0-18 0,-1-2-19 16,0 2-6-16,0-1-20 0,2-3-28 0,-1-6-42 16,2 0-52-16,0-2 4 0,0-5-98 0,0 0-50 15,0 0-33-15,0 0-62 0,12 5 23 16,-9-8-258-16,1-2 34 0,6-6 46 0,0-1 5 15,-2-3 53-15,1-5 23 0,0 1 23 16,0 0-12-16,0-4 32 0</inkml:trace>
  <inkml:trace contextRef="#ctx0" brushRef="#br0" timeOffset="-157812.99">25957 12830 415 0,'-4'-4'328'0,"0"2"-45"0,-1-1-40 15,-1 3-37-15,1 0-33 0,-1 0-57 0,1 0-53 16,-1 1-76-16,2 0 1 0,0 1-256 0,1 0-61 15,2 1 12-15,2 2 18 0</inkml:trace>
  <inkml:trace contextRef="#ctx0" brushRef="#br0" timeOffset="-157424.96">26059 12991 683 0,'2'11'381'0,"-1"1"-27"16,-1-4-44-16,3 9 25 0,-3-8-26 15,0 3-18-15,7 18-20 0,-5-13-34 0,0-3-22 16,-1-2-14-16,0-3-21 0,1-1-19 15,-2-3-9-15,1 1-13 0,-1-3-8 0,0 2 10 16,0-3-4-16,2 1-6 0,-2-2-27 16,0 0-12-16,0-1 0 0,-1-3-10 0,1 0-7 15,0-3 0-15,0 1-16 0,0-2-10 0,1 0-9 16,3-8-6-16,-4 7-1 0,8-17-12 0,-2 7 7 16,1 6-14-16,0 0 5 0,1 4-4 15,1-2 2-15,-1 2-6 0,0 3 6 16,1 0-6-16,-2 2-7 0,2 1 5 0,-1 0 10 15,2 2-1-15,-2 0-2 0,1 0-5 16,6 0 8-16,19 17 0 0,-17-8 0 0,-3 1 1 16,-1 3 6-16,-1-2-3 0,-3 3-11 0,-4-1 9 15,-2-1-15-15,-1-2 9 0,-2-10-9 16,0 7-18-16,0 0-21 0,-13 14-30 0,7-13-39 16,2 0 9-16,1-2-95 0,-6-4-48 15,2-1-58-15,2 0 27 0,-1-1-299 0,6 0 42 16,0 0 67-16,0 0 23 0,-12-3 38 15,12 0 29-15,2 3 9 0,3-2 33 0,0 1 18 16,1 0 29-16</inkml:trace>
  <inkml:trace contextRef="#ctx0" brushRef="#br0" timeOffset="-156738.13">26542 13075 1007 0,'7'-8'369'15,"-4"1"45"-15,-1 4-56 0,-1-1-31 0,-2-1-5 16,-3 3-18-16,-1 2-33 0,-1-2-13 15,-1 4-26-15,-13 3-30 0,0 3-5 0,0 5-20 16,0 2-22-16,2 1-20 0,0-1-11 16,3 1-6-16,2 1-11 0,2-1-18 15,5 0-9-15,0 0-13 0,3-5 0 0,2 1-5 16,1-12-7-16,0 5 3 0,0-5-16 0,12 13-23 16,-7-12-8-16,1-1-16 0,1-2-7 15,11 0-19-15,-1-6-14 0,0-2-7 0,1-1-17 16,-1-1 7-16,0-1-43 0,1 2-3 15,-2 0 36-15,-3 0-11 0,1-1 30 0,-4 0-11 16,-3 7-6-16,-2 0 14 0,-2 2 4 0,-1 1 17 16,-2 2-2-16,-1 0 2 0,1 0 52 0,-1 3-1 15,0 1 16-15,-3 0 5 0,2 2 3 16,-3 9 4-16,1 1 11 0,0-1 3 0,1-1-1 16,1 1 15-16,2-9-4 0,0 4-8 15,0-1 16-15,12 16-5 0,-5-14-12 0,3-1-9 16,1-1 3-16,3-2-8 0,3-1 3 0,1-4-2 15,-3 0-16-15,-5-2 10 0,5 0-16 0,20-12-3 16,-15 4-17-16,-2-4-16 0,1-5-12 16,0-2-23-16,-5 1-18 0,2 0-35 0,-2-5 10 15,1-2-35-15,-1 0 28 0,-2-1 3 16,-1 1 9-16,-2 1 14 0,-4-2-13 0,2 1 14 16,-5 3 14-16,-1 1 23 0,-1 13-24 15,-12-16 28-15,5 10 15 0,-1 2-5 0,0 4 1 16,2 0 2-16,0 4 2 0,2 0 43 15,-1 3 18-15,0 0 11 0,5 1 6 16,0 0 4-16,0 0 13 0,-18 21 11 0,13-8 1 16,0 5 16-16,1-1 5 0,-1 5-3 0,4 2 8 15,1-11-4-15,0 8 2 0,0 3-11 16,14 28-2-16,-9-26-8 0,2 3-17 0,1 0 1 16,1-3-10-16,0-1-10 0,-1-1-4 15,3-2-8-15,-2-2 15 0,1-2-17 0,-1-3-26 16,-2-3-9-16,-1-4-44 0,0-2-21 15,-1-1-12-15,1-3-40 0,-2-1-23 0,0 0 12 16,-1-1-99-16,-1 0-27 0,-2 0-38 16,0 0 26-16,0 0-285 0,0 0-17 0,0 0 62 15,6-11 29-15,-4 8 42 0,3 2 24 0,1 0 26 16,3 1 24-16,9 0 20 0,5 0 42 16,32 10-41-16</inkml:trace>
  <inkml:trace contextRef="#ctx0" brushRef="#br0" timeOffset="-154681.66">27818 13145 339 0,'0'0'399'15,"0"-15"-52"-15,0 15-45 0,0 0-39 16,0 0-6-16,0 0-29 0,0 0-28 0,0 0 76 15,0 0-16-15,-7 5-4 0,10 14-13 16,1-1-10-16,2 3-9 0,-3-1-29 0,0 4 1 16,0-7-26-16,-2 4-4 0,0-3-17 0,1-4-9 15,-2-2-9-15,0-3-12 0,0-9-10 16,0 5-11-16,0-5-16 0,0 8-8 0,0-8-2 16,0 6 4-16,0-6-15 0,0 0 3 15,-2 8-23-15,0-10-9 0,2-2-17 0,0 1-14 16,-1-2-19-16,4-11-14 0,-1 5-9 0,-2 2 13 15,10-16-8-15,-4 11 2 0,1-1 8 16,-1 3-4-16,4 2 9 0,-3 3-3 0,-1 1 5 16,0 2-3-16,0 1 13 0,2 2 3 0,-8 1 18 15,12 0-9-15,17 14 17 0,-14-6-1 0,2 2-6 16,-1 1 8-16,-4 2 3 0,3 2 6 16,0-1-5-16,-2 0-3 0,1-2-6 0,-5-2 3 15,0 2-2-15,-3-5 7 0,0 0-1 0,-2-4 1 16,-2 0 3-16,0-1-3 0,1 2 7 15,-3-2 6-15,0-2-9 0,0 0-7 0,0-2-9 16,0 1 9-16,-2-2 0 0,1 0-2 16,0 0-10-16,-1 0-12 0,1-3-6 0,0-1 1 15,0 2-5-15,1-2-10 0,0 0 1 0,0-1-3 16,12-13 7-16,-3 8-3 0,2-3 10 16,0 6-11-16,3-2 8 0,1 3 13 15,1 1-6-15,1 5 12 0,0-2 8 0,-4 4 1 16,-13 1-9-16,11 0 3 0,4 0 13 0,17 11 6 15,-19-4-3-15,3 3 4 0,-4 0-4 16,2 2-1-16,-3 0 2 0,-2-1 0 0,-1 0-8 16,-4 0-4-16,-1-3 0 0,-3-1-5 15,0-1-2-15,0-6 14 0,0 0-16 0,0 8-10 16,0-8-40-16,-15 15-25 0,10-15-42 0,1 3 16 16,-12 1-138-16,5-4-41 0,11 0 25 15,-6 0-334-15,6 0 23 0,-16-14 72 0,12 9 30 16,2-2 45-16,0 0 27 0,2-10 24 15,0 17-3-15,0-12 65 0,21-13-4 0,-5 18 9 16</inkml:trace>
  <inkml:trace contextRef="#ctx0" brushRef="#br0" timeOffset="-153700.05">28512 13264 643 0,'1'2'392'0,"1"3"-62"0,0-3 6 16,1 3-42-16,-1-3 2 0,-1 1-50 15,1 2-3-15,-1-2-20 0,1 1-30 0,1-2 6 16,-1 1-16-16,2 1-13 0,1-2-23 16,1 0-5-16,1-1-19 0,10 4-17 0,-3-5-1 15,-7 0-10-15,1 0-11 0,6 0 3 16,-1 0-25-16,18-17 1 0,-14 11-18 0,-3-2 6 16,0-2-23-16,-1 1-15 0,-2-1 2 0,-1-2-25 15,-2 1 15-15,-3 5 11 0,-1-2-27 16,-1 3 16-16,-3 1-5 0,0 4 3 0,0 0-4 15,-11-6-2-15,4 6-1 0,-10 3-8 16,0 2 28-16,-3 4 9 0,0-3-8 0,1 3 3 16,2 1-2-16,2 0 11 0,-1 2-6 0,4 2 23 15,0 0-3-15,3-4 7 0,2 5 2 16,2-5 7-16,4 2 6 0,1-12-3 0,0 7 1 16,0 0 1-16,19 10-12 0,-6-8-9 15,2-3-2-15,2 0-11 0,2 0 14 0,2-5-15 16,-11-1-4-16,8 0-12 0,3 0-1 0,20-13-13 15,-19 3-18-15,-1 0 0 0,0-2-30 0,-3-3 7 16,-1-1-29-16,2 0-4 0,-2-2-4 16,-3 2 14-16,-2 3-1 0,-2-2 3 15,-4 5 12-15,-3 2-12 0,-3 2 7 0,0 1 19 16,0 5-7-16,0 0 6 0,0 0 4 0,0 0 5 16,-14-12 3-16,9 12-13 0,2 0 23 0,1 0 1 15,-1 0-16-15,0 2 7 0,0-1 11 16,2-1-8-16,0 4 1 0,1-3 19 0,2 3-10 15,-1 0-1-15,4-2-8 0,-2 3 1 16,9 4 28-16,0 2 2 0,-1-1-4 0,3-2-13 16,-1 2 8-16,-2 2 8 0,-1 0-5 0,1-3 5 15,-1 1-9-15,-3 2 14 0,-2-2 2 0,-1-3-2 16,-2 0-17-16,-2-2 8 0,0 2-10 16,0-7-1-16,0 0 6 0,0 6 4 15,-11 5 14-15,7-6-23 0,0-2 5 0,-1-1 8 16,1 2-17-16,0-1 21 0,-1 0-14 15,2-1 13-15,0 2 7 0,0-3-17 0,1 1 5 16,2-2-6-16,-1 0-7 0,1 0 10 0,3-2-4 16,0 1 7-16,3-2 5 0,7-3-7 15,4-1-7-15,-1 0 2 0,1-4-7 0,2 1 11 16,1-1-31-16,2-1 19 0,1-2-3 0,1 0 1 16,-6 1-5-16,5-2 4 0,-2 0-3 15,-5 4-2-15,2 0 4 0,-7 2 14 0,-4 2-13 16,-1 0-6-16,-3 2 0 0,-2 1 3 0,-1 4 22 15,0 0-20-15,0 0-2 0,-14-10 8 16,11 10 2-16,-2 0-45 0,0 0-7 0,2 0 13 16,-5 0 3-16,4 1-20 0,0 0 14 15,0 1-10-15,1-1 8 0,3-1 4 0,0 0-1 0,-4 5 16 16,4-3-13-16,1 0 16 0,0 1 26 16,3-1-23-16,1 1 27 0,0 1-13 0,9 3 16 15,-1 3 6-15,2-3 6 0,-2 1-4 16,2 2-3-16,0-1 34 0,-4 1-4 0,2-1-19 15,-3 1-27-15,2 2 23 0,-6-4-1 0,-3-1 11 16,1 0-3-16,-2-1-1 0,-2-6-4 16,0 0-1-16,0 7 14 0,0-7-15 0,-18 21 7 15,5-16 3-15,0 4 6 0,-2-4-24 0,-1-1-2 16,2-1-79-16,1-3-41 0,2 0-41 0,1 0-25 16,-2 0 16-16,-4 0-225 0,-14-11-88 15,15 6 41-15,4 2 34 0,5-2 19 0,5 2 5 16,2-3 47-16,3 3 30 0,5 1 17 15</inkml:trace>
  <inkml:trace contextRef="#ctx0" brushRef="#br0" timeOffset="-152559.02">29729 13333 540 0,'10'-10'334'15,"-4"2"-31"-15,-1 2 1 0,-3-3-49 0,-2 5-10 16,0-2-22-16,-2-1-25 0,2 7-2 0,-7-5-11 15,0 3-22-15,-9 0-17 0,-5 3-7 16,13-1-13-16,-26 8 1 0,11 2 10 0,2 0-14 16,-1 1-31-16,2 1 7 0,4 1-24 15,-3 1 13-15,8-3-3 0,-1 0-13 0,5 1-6 16,1-3 1-16,6-1-19 0,0-8 4 0,0 0-8 16,0 9 4-16,11 1 1 0,-7-7-11 0,4-1-16 15,-2-2 5-15,3 0-29 0,0 0 9 0,5 0-29 16,2 0 4-16,20-13-42 0,-17 5 1 15,0 0 11-15,-2-2-28 0,0-2 6 0,-2 0-9 16,-2 2 16-16,0 1 10 0,-1-1 9 16,-3 7-2-16,-5-1 30 0,1-1-21 0,-1 3 19 15,-3 1 9-15,-1 1 15 0,0 0 12 0,0 5-7 16,-1-2 13-16,-1 1-2 0,2 1 37 16,-2-2 11-16,0 3-3 0,-2 10 1 0,2-4 10 15,2-3-8-15,0-9 15 0,0 6-3 0,13 14-5 16,-2-9-12-16,-2 1 0 0,7-7-7 0,-5-1-9 15,4 2-6-15,-1-4-3 0,1 1-3 16,-5-3-1-16,4 0-5 0,21-11 0 0,-15 3-3 16,1 0-15-16,-1 0-22 0,2-6 1 15,1 0-17-15,-4-1 2 0,0-2-12 0,-3 3 6 16,-3-1 9-16,-4 4-10 0,-1 0-12 16,-4 1 1-16,-4 10 26 0,0 0-5 0,-14-12 2 15,8 10 17-15,-3 2 2 0,-10 4-18 0,10-4 8 16,-20 7 0-16,11-3-3 0,1 3-7 15,1 0 6-15,4 0 2 0,1-2-8 0,4 0-3 16,2-2 5-16,2 1 16 0,2-1-1 16,1-1 0-16,0-2 2 0,0 0-14 0,0 0 6 15,0 0 2-15,11 7-6 0,-6-5-5 16,2-1 1-16,-2 2 20 0,1-2-25 0,12 4 3 16,-5-2-13-16,-4 1 6 0,0-2 2 15,2 5 23-15,1 0 0 0,-1-3-1 0,2 3 0 16,-1 3 0-16,1-2 0 0,-2 3-2 0,1 3 15 15,-1 2-1-15,1-2-9 0,1 4 6 0,-3 2-15 16,3 0 12-16,-2 5 10 0,0-1-9 16,0-1 5-16,-2 5 4 0,-5-5-5 0,0 1-7 15,0 0-4-15,-4-14 26 0,0 5-20 16,0 2-15-16,-16 14 22 0,9-19 2 0,1-4 1 16,-2-1 1-16,1-2-2 0,-2-2 15 0,0-2-12 15,0-1 8-15,9 0 2 0,-13 0 8 16,-3 0-2-16,-19-14 15 0,19 7-8 0,-3-3 13 15,4 0-7-15,3-2-1 0,1-2-11 16,2 1 8-16,2 1 4 0,3 3-16 0,4-1 0 16,0 10-5-16,0-7-6 0,0-3-9 0,20-12 6 15,-7 10 4-15,2 1 4 0,0 2-7 0,6 0-4 16,0 1-6-16,4-1-5 0,4 2 7 16,-3 0-5-16,2 1-10 0,2 0 5 15,1-1 1-15,0-3-12 0,1 2 6 0,2-1-5 16,0-3 3-16,-1 0-8 0,-2-1 4 0,-2 1-19 15,-1-2 15-15,-6-1-2 0,1 3 5 16,-5-2-13-16,2-1 15 0,-4 2-5 0,-5 1-12 16,-6 3 19-16,-3 0 2 0,-2 9 6 15,0 0-14-15,-16-13 3 0,9 12 4 0,-12 1-8 16,9 0 14-16,-6 0-4 0,-19 16 1 0,14-6-5 16,6-1 19-16,-3 1-5 0,5 5 15 0,3-4 13 15,3 3 7-15,1-4 21 0,4-2 9 16,2-8 1-16,0 9 6 0,0-3 3 0,12 6-10 15,1-2 7-15,0-3-12 0,5 2-10 0,-1-4-3 16,6 1 4-16,-2 0-23 0,0-1-2 16,0 0-10-16,-1-3-19 0,-2 0-15 15,-4-1-19-15,-3 1-23 0,-2-1-28 0,0 1-18 16,-4-2-24-16,1 0 13 0,-2 0-110 16,-2 1-16-16,1 0-8 0,-3 0-45 0,0-1 31 15,0 0-266-15,0 0 32 0,0 0 36 16,-14 6 32-16,1-1 46 0,0-2 17 0,-8-3 22 15,1 4 39-15,-2 4-5 0,-10-5-8 0</inkml:trace>
  <inkml:trace contextRef="#ctx0" brushRef="#br0" timeOffset="-151160.28">28643 14206 236 0,'0'0'428'0,"0"0"-79"15,0 0-53-15,13 0-18 0,-13 0 1 0,0 0-39 16,0 0-11-16,0 0-23 0,0 0-10 0,0 0-24 16,0 0-20-16,12-6 29 0,-15 1-9 15,-7-5-12-15,-5 2-21 0,0 0-9 0,-3 3-15 16,-1-1-12-16,-2 2-4 0,-2 4-5 0,-4-3-9 16,14 3-1-16,-28 11-7 0,12-4-1 15,4 4 4-15,0-1-9 0,1 1-5 0,3 0 0 16,1 6-6-16,1-3 1 0,3 3-10 0,3-2 4 15,6 1-3-15,4-5-6 0,3-1-9 16,0-10-4-16,0 6-2 0,13 4-4 16,-6-8-2-16,1-2-14 0,11 0-12 0,-10 0-13 15,5 0-6-15,21-14-13 0,-15 3-10 0,1-2-6 16,-2-2 4-16,2 0-85 0,-5-2-17 0,1-1-11 16,-2 0-10-16,1-5-10 0,0 1-2 15,-4-3 8-15,2 3-3 0,-1-2 20 0,-2 0 7 16,-1 0 22-16,-4-2 6 0,1 1 23 0,-3 2 20 15,-1 2 23-15,2 2 20 0,-5 11-6 16,0-4 12-16,0-2 11 0,-16-11 16 16,15 16 17-16,-3 2 16 0,2 2-5 0,0 0 19 15,1 1 8-15,-1 1 2 0,0 0 13 0,2 1-1 16,-3-2-9-16,3 4 3 0,-2 0 23 16,1 2-9-16,0 0 49 0,0 4 6 0,1 1 20 15,0 14-14-15,-4 1 11 0,2 2-3 0,1 5-2 16,0 3 4-16,0-3-6 0,0 2-16 15,1-15-20-15,0 9 5 0,0 6-17 0,0-1-6 16,0 1-14-16,11 30 1 0,-7-35-14 16,4-1 4-16,-2-5-20 0,2-4-3 15,3-2-2-15,2-3-10 0,1-5-10 16,-1-3-13-16,-13-3-20 0,12 0-16 0,4 0-9 16,18-13-8-16,-14 2-5 0,-1-1 10 0,-1-2-6 15,-1 0-12-15,-1 0 24 0,-2 3-8 16,-4 0 15-16,0 0 7 0,-4 5 3 0,-2 0 2 15,3 3 13-15,-6 0-11 0,-1 1-8 0,-2 3 24 16,0 2 9-16,-1 0 11 0,0 0 6 0,1 2 9 16,-4 7-1-16,0 0 11 0,0 2-15 15,2 1 6-15,0-5 4 0,2 1 2 0,2-3-20 16,0 1 13-16,0-9-2 0,0 5-2 16,0-5-31-16,0 0-28 0,16 13-32 15,-10-13-44-15,10-5 11 0,-2 0-130 0,0-7-56 16,2 1 25-16,-1-5-305 0,-4 2 46 15,-1-6 30-15,3 1 37 0,-4-1 32 0,1-1 29 16,1 4 33-16,-3-1 33 0,-4 1-25 0,0 3 36 16,-1 2 6-16</inkml:trace>
  <inkml:trace contextRef="#ctx0" brushRef="#br0" timeOffset="-151030.95">28983 14068 368 0,'-3'-4'387'0,"-1"1"-50"0,-6-8-26 0,1 6-35 15,2 0-26-15,-1 3-26 0,1 1-18 0,0 1-5 16,7 0-40-16,0 0-35 0,-13 0-61 15,-12 13-62-15,17-9-54 0,2 1-68 0,1 0 11 16,3 0-288-16,2 2 15 0,2 0 25 16,-2-1 24-16,16 15 5 0,-6-3 29 0</inkml:trace>
  <inkml:trace contextRef="#ctx0" brushRef="#br0" timeOffset="-149580.09">29269 14292 843 0,'10'-3'404'15,"-4"-2"-61"-15,0-2 29 0,-3 2-19 16,-3 1-44-16,-1-1-15 0,-1 2-20 0,-4 1-28 16,0 2-19-16,-12-3-26 0,-4 3-21 15,12 0-21-15,-22 13-18 0,10-6-13 0,0 5-8 16,5 1-17-16,1-2-9 0,3 4-17 16,1 1 0-16,-1-3-7 0,6 2-10 15,2-6-9-15,5 0-2 0,0-9-12 0,0 0-13 16,0 6-4-16,10 3-21 0,-5-9-7 0,2 0-3 15,10-5-10-15,1-2 0 0,-3 0-18 0,2-3 7 16,-1-2-13-16,2-3 4 0,1 3 3 16,-3-1-29-16,-2 0 6 0,-1 3 5 0,-1 1 16 15,-4 2 4-15,-2 0 11 0,-3 3 2 16,2 1-23-16,-2 1 16 0,-1 1 8 0,0 1 9 16,-2 0-13-16,0 0 4 0,0 0 59 15,3 9 6-15,0-3-5 0,-3 0 8 0,3 16 5 16,0-1 3-16,2 5 5 0,-2 0-5 15,1 0 7-15,3 0-3 0,-3 4-15 0,1-2 7 16,0 3-7-16,2-4-10 0,1-2 2 0,-4-1 5 16,1-4-11-16,0-3-9 0,-4-6 6 0,-1 0-6 15,0-11-12-15,0 7 9 0,0-7-2 0,-12 12-2 16,5-10-2-16,-1-2 3 0,-16-4 0 16,9 4-2-16,-28-13-6 0,14 7 6 0,1-3 8 15,-1 2-6-15,0-1-7 0,4-1 7 16,-2-1-17-16,2 1 0 0,3 3 10 0,2-2-1 15,4 1 0-15,2-1-4 0,2 1 10 0,5 0-5 16,0 1-1-16,7 2-4 0,0 4 2 16,0 0-5-16,0-8-1 0,21-6 2 0,-6 6-4 15,3 2-3-15,5-1 3 0,1 1 7 0,5 1-5 16,1 0-1-16,0 0-8 0,2 1 13 16,1 3-4-16,0-3-1 0,3 0 6 0,-1-2-2 15,-1 1-2-15,0-1-14 0,0-2 7 16,-4-4 1-16,0 0-9 0,-4 1-15 0,-1-1-6 15,-1 1 8-15,-2-4 13 0,-3 3-7 0,0-2 2 16,-3-1-6-16,-3 0 3 0,-4 6 4 16,-6-1 11-16,-1 2-2 0,-2 8-2 0,0 0-4 15,0-7-5-15,-14-3 13 0,8 9-6 0,0 1 19 16,-2 0-16-16,-8 1 7 0,-2 7 12 16,3-1-2-16,1-1-1 0,-1 5 14 15,1 1 3-15,2 3 16 0,2 5 7 0,0-6 0 16,4 6 9-16,3-1 3 0,3-12 1 0,0 6 2 15,0 0 3-15,13 16-7 0,-2-16-6 0,1-1-14 16,3-2 14-16,1-1-24 0,3-7 8 16,4 3-3-16,-2-2-4 0,4-1-1 0,-13-2-1 15,10 0-9-15,25-15-4 0,-22 6-22 0,-2 0-6 16,3-5-19-16,1-3-13 0,0-3-6 16,-2 1 0-16,-3 4 5 0,-3 0-2 15,-1 1 0-15,-5-3 3 0,-5 2 3 0,-4 3 6 16,-4 12 13-16,0-7-22 0,0-1-6 0,-23-4 3 15,13 8 7-15,-1 0-4 0,5 1 8 16,-2 2 3-16,2 1-33 0,-1-2-12 0,4 2 5 16,3 0-8-16,0 0 2 0,0 0 16 0,0 0 3 15,0 0 10-15,0 0-2 0,-10 10 21 0,12-10 0 16,1 4 26-16,1-1-14 0,0 0-4 0,1-1 7 16,7 9 0-16,-3-5 4 0,0-4 1 15,0 2 49-15,-2 1-7 0,4 1-1 0,4 6-3 16,-4-3-24-16,0-1 1 0,1 4 23 15,-4-3-4-15,-1-1 0 0,1-3-2 0,-2 0 2 16,-2 0-2-16,-1 0-26 0,-1 0 1 16,-2-4 30-16,2 2 3 0,-2-3-2 0,0 0-2 15,0 0-14-15,0 0 0 0,-15 15-3 0,1-7 1 16,3-5-1-16,0-2-5 0,2 1 0 0,2-2-47 16,0 2 1-16,1-2-5 0,-2 0-7 15,8 0 2-15,0 0-1 0,-8 0-13 0,8 0 22 16,-6 0-10-16,-1-11 18 0,6 5 14 15,2-1-7-15,5-8 5 0,3-1 11 0,2 0-1 16,9-2-16-16,-3 3 17 0,4 1 21 0,2-6-15 16,0 3 10-16,1 0 14 0,-1 0 18 15,1 0 8-15,-1 2 15 0,-2 2-7 0,-2-1 22 16,1 0 0-16,-1 1 0 0,-4 3 29 16,0-1 3-16,-3 4 5 0,-3 1-19 0,-4 1-7 15,2 2-5-15,-3 0-2 0,-1 1-17 0,1 0-7 16,-2 2 3-16,0-2-9 0,1 2-2 15,-3 0 3-15,0 0 14 0,0 0-5 0,0 0 4 16,6 12 15-16,-6-6-5 0,2 2 9 0,1 11-11 16,-3 2 15-16,0 1-18 0,2 2 6 15,-2 2 5-15,0-1 7 0,0 3-11 0,0-16 3 16,0 8-6-16,0 4 8 0,0 4-11 0,0-1-2 16,15 29 8-16,-8-32 12 0,0-3-13 15,0-3-3-15,0 0-6 0,1-5 19 0,2 0-5 16,1-4-16-16,0 0-6 0,3-2-1 0,3-3 3 15,0 0-6-15,1-1-4 0,1-1-28 16,4-2-2-16,0 2-2 0,-3-1-39 0,0 1-17 16,-12-2-25-16,5 0-19 0,0 0-53 0,16-12-31 15,-18 10 16-15,-2-1-132 0,-2-2-34 16,-1 0-67-16,-3 0 34 0,1 2-235 0,-2-3 54 16,1 1 42-16,-1 1 21 0,-1-2 50 15,0-1 36-15,-1 1 25 0,0 6 26 0,0-11 9 16,-11-18 35-16,0 14-13 0</inkml:trace>
  <inkml:trace contextRef="#ctx0" brushRef="#br0" timeOffset="-149397.62">30482 14396 634 0,'-2'-1'548'0,"0"-1"-60"0,0 0-23 16,1 2-51-16,1-2-42 0,0 2-35 15,1-1-55-15,3 1-19 0,0 0-38 0,1 0-40 16,4 1-56-16,11 3-59 0,7 5-7 0,4-3-179 15,3 3-97-15,3-1 19 0,5 0-316 16,2-2 40-16,2-2 33 0,2 2 55 0,-2-1 20 16,2-5-1-16,-6 6 30 0,2 0 21 15,-3-2 9-15</inkml:trace>
  <inkml:trace contextRef="#ctx0" brushRef="#br0" timeOffset="-149243.19">31423 14616 634 0,'7'0'504'0,"-5"0"-75"0,3 2-51 16,-2-2-59-16,-1 0-33 0,0 0-61 16,2 0-26-16,-1 0-132 0,1 0-67 0,-4-2-70 15,4 2 8-15,-2-1-341 0,-2 0-13 0,0-1 36 16,0-1 30-16,-2 2 16 0,-2-3 34 0,-5-6-7 16</inkml:trace>
  <inkml:trace contextRef="#ctx0" brushRef="#br0" timeOffset="-136568.47">1576 14194 314 0,'0'0'325'0,"0"-14"-31"0,0 14-45 16,13 0-37-16,-13 0-17 0,0 0-9 15,0 0-23-15,0 0-18 0,0 0 4 16,0 0-2-16,0 0-3 0,0 0-2 0,14 0-1 0,-14 0-10 15,19 13-3-15,-13 1-17 0,-1 1 4 16,-2-2-24-16,-1-3-8 0,1 6-9 0,2 2 12 16,-2-2-12-16,-1-2-11 0,-2-2-4 0,1 0-8 15,2-3 0-15,-3-1-12 0,0-4-40 16,2 1-23-16,-2 0-12 0,0-2-18 16,0 0-25-16,2 1-38 0,-2-3-38 0,0-1 14 15,0 0-303-15,0 0-2 0,0 0 27 16,0-8 43-16,-2 6 20 0,0 1 24 0,-1-1 19 15,2 2-2-15</inkml:trace>
  <inkml:trace contextRef="#ctx0" brushRef="#br0" timeOffset="-136333.85">1524 14375 331 0,'0'1'388'0,"0"0"-49"15,0 2-25-15,0 0-44 0,2 1 5 0,2 0-39 16,0 0-41-16,-2 2-7 0,0-2 3 0,3 0-49 16,5 7 12-16,-4-3-24 0,2-4-42 0,-3 1-8 15,1-1-25-15,-1 0-24 0,1-2-25 16,0 1-40-16,-2-2-21 0,2 0-42 16,-2 1-36-16,1-2 12 0,-1 0-187 0,1 0-99 15,-2 1 14-15,1 1 38 0,-1-2 30 0,0 1-7 16,0-1 18-16</inkml:trace>
  <inkml:trace contextRef="#ctx0" brushRef="#br0" timeOffset="-136126.3">1731 14339 653 0,'2'0'301'0,"-2"0"-11"0,-2 3-22 0,2 0-13 16,-2-1-35-16,-1 4-8 0,-1 8-32 15,-1-1-17-15,-1 2-33 0,1-2 13 0,1 2-44 16,-3-1-27-16,3-5-43 0,1-1-27 16,1-1-50-16,-1-2-42 0,3 0 9 0,-2-1-239 15,2 0 23-15,-2 0 26 0,2-3-93 0,-2 3 18 16,2 0 42-16,-1 1-8 0</inkml:trace>
  <inkml:trace contextRef="#ctx0" brushRef="#br0" timeOffset="-135364.25">776 14708 817 0,'-5'-4'308'0,"10"0"-43"0,-8-1-9 0,10 1-36 16,-4 0-14-16,5 1-19 0,-1 3-9 0,1-1-20 15,3 0-2-15,-3 3-34 0,-8-2-3 16,23 12 0-16,-10-4-10 0,1 4-18 0,1 1 23 16,-1 4-12-16,2-1-11 0,-2 5-4 15,-4-1-9-15,-1-2-3 0,3 4-6 0,-4-4-7 16,-1 0 14-16,-2-2-7 0,-2-3-8 0,1 2-23 15,-4-5 2-15,2 0 13 0,-2-3-11 16,0-2 3-16,2 1-6 0,-2 0 3 0,0-6-2 16,0 0 9-16,-8 3-9 0,0-5-11 0,3-1 19 15,-3 0-14-15,4 0-7 0,-4-4-12 0,2 0-17 16,-1-1-4-16,3-1 0 0,1-1 1 16,-1-1 0-16,2-4 1 0,2 7-26 0,0-3-11 15,0-4-1-15,0-2 2 0,13-17 25 0,-4 14-16 16,-1 2 2-16,-2 3 30 0,3 1-1 15,-3-1-7-15,4 1 0 0,1 2 1 0,0 2-27 16,-2 0-22-16,2 2-17 0,-2 1-31 0,2 1-8 16,0 1-39-16,-2 2-28 0,-9 3 16 15,12 0-152-15,-3 0-136 0,0 0 34 0,9 14 27 16,-12-4 28-16,1-2 21 0,-5 4 25 16,4 2 14-16,-4 3-1 0</inkml:trace>
  <inkml:trace contextRef="#ctx0" brushRef="#br0" timeOffset="-134290.35">1394 14909 348 0,'2'-2'310'0,"-2"-1"-61"16,3-1-18-16,-2 1-17 0,-1-2-18 0,1 0-9 16,1 1-23-16,-2-1-11 0,1 2-8 0,-2-2-17 15,0 0 8-15,0 1-14 0,1 4 0 16,0 0-18-16,-9-16-18 0,7 12 19 0,-1 0-6 15,-4 0-26-15,4 0-7 0,-3 1-6 0,-7-2 12 16,2 2-21-16,3 0-3 0,0 0-4 0,8 3 15 16,-8 0-35-16,0 0 1 0,1 0-5 15,7 0 19-15,-9 0-2 0,-3 0 9 0,-17 20-6 16,14-11-22-16,-1 8 32 0,5-5-14 16,3 5-2-16,3 1-2 0,-2-4-3 0,0 3-3 15,5-3-3-15,2-3 21 0,0-11-4 0,0 7-4 16,0 0-2-16,14 3-4 0,-8-8-2 15,-1-1-1-15,2-1 19 0,-1-1-21 0,3 1 3 16,2 0-16-16,17-15-2 0,-13 8-6 16,1-1-25-16,-1-2 29 0,1 0-25 0,-7 1 2 15,3-1 15-15,-6 1-42 0,-1 1 6 16,-1 1 33-16,0 0-27 0,-2 1 8 0,-1 1-5 16,4-1-2-16,-3 4 15 0,-2-1 6 0,2-1-9 15,0 1 4-15,-2 2 2 0,0-1 2 0,0 2-2 16,0 2 21-16,-2-1-3 0,0 2 14 15,2 3 6-15,-2-3-2 0,2 4 11 0,-3 10 8 16,3-10-17-16,0 2 14 0,0 4 9 0,0 1-14 16,0 0-3-16,0-2 7 0,18 13 14 15,-11-15-15-15,1-3 1 0,0-1-9 0,-1-2 19 16,1-3-12-16,2-1-3 0,-10 0-8 0,7 0 5 16,5 0-27-16,18-17-4 0,-14 9-11 15,-3-3-15-15,1-1 5 0,-3-1-9 0,0 1 10 16,-1-1 1-16,-2 3-42 0,-2 1 6 15,1-2 11-15,-5 2 14 0,3 2-22 0,-4 2-4 16,0 1 21-16,0 1-11 0,-1 1 10 0,0 2-1 16,0 0 7-16,0 0 13 0,0 0-16 0,-3-2 25 15,1 4-11-15,-1-2 2 0,3 5 16 16,-2-2 0-16,0 3-4 0,2 0 1 16,0 0 35-16,0 0-13 0,0 2-7 0,0 0-2 15,0 4-2-15,0 3 16 0,12 10-3 0,-10-16 1 16,2-1 28-16,-3-1-17 0,1-1-21 15,0-1 24-15,-2-2 2 0,2 1-3 0,0 1 21 16,0-2-5-16,-2-1-12 0,1-2 9 0,-1 0-18 16,1-2 7-16,0 0-10 0,0-1 7 15,-1-1-17-15,1 1 1 0,-2-2-21 0,1-1-15 16,0 0 17-16,0 0-6 0,1 0 5 0,-1 1-4 16,0 5 8-16,0 0-21 0,0-9 3 15,0 2-1-15,11-13 3 0,-6 11 1 0,2 2 1 16,-1 1 2-16,8-3 1 0,-6 1-5 0,6 0-6 15,-3 3 4-15,-2 1 0 0,1 1 16 16,-3 1-8-16,-7 2 0 0,6 0-8 0,2 0 0 16,-3 0 37-16,17 15-16 0,-8-6 13 15,-5 3 14-15,2 0-17 0,-6-1-10 0,0-3 13 16,-1 0 11-16,-2-1-20 0,-1 1-3 0,1-1 6 16,-2-2-10-16,1 0 2 0,0-1 1 15,1 1-62-15,-2-3-39 0,0 2-31 0,0-2-46 16,0-1-32-16,0 0 17 0,2-1-238 0,-2 0-64 15,3 0 42-15,1 0 30 0,-4 0 28 16,0 0 36-16,7 0 25 0,-7 0 15 0,8 0 6 16</inkml:trace>
  <inkml:trace contextRef="#ctx0" brushRef="#br0" timeOffset="-133892.35">2157 14986 406 0,'3'-2'358'16,"1"0"-43"-16,0-1-27 0,-1 0-21 16,-2 1-5-16,1-1-41 0,0-1-11 0,-1 2 0 15,0-2-10-15,-1 0-53 0,0 0-1 0,0 1-7 16,-2-2-27-16,0 2-13 0,-1 0-9 0,-2 1 11 15,2-2-11-15,-3 4 13 0,1-1-9 16,-2 1-9-16,-1 1-9 0,-1-1-14 0,-3 0 12 16,-18 10-11-16,14-1-8 0,1 0-3 15,0 1 13-15,1 1-7 0,2 0-19 0,1 0 18 16,2 1-36-16,2 1 21 0,2-2-2 0,3-2-18 16,0-3 18-16,2-6 5 0,0 0-25 15,0 7-16-15,14 1-19 0,-7-7 1 0,-1-2-64 0,14 0-20 16,-13 1-9-16,25-12-17 0,-12 2-4 15,-2-3-25-15,2 1-30 0,1-2 0 0,-4-1 18 16,-1 2-153-16,2-2-101 0,-6 0-6 16,-2 2 16-16,-3 2 46 0,3 1 27 0,-6 1 13 15,-2-1 18-15,0 3 13 0</inkml:trace>
  <inkml:trace contextRef="#ctx0" brushRef="#br0" timeOffset="-133594.56">2208 14693 519 0,'-1'-2'373'0,"0"-1"-70"0,1 0-17 16,0 1-13-16,-1 1-35 0,1-2-14 15,0 0-32-15,0 3-17 0,-1 0 6 0,2 0-15 16,-1 3-18-16,0 0 40 0,1 1-19 0,-1 1-10 16,3 15 5-16,-3-11-1 0,0 7 1 0,7 21-10 15,-4-15-25-15,-1 2-5 0,0-2-6 16,0 7-13-16,0-7-8 0,1 2-12 0,0-4-13 15,1 0 2-15,-2-1-12 0,2 0-4 16,-2-6-25-16,0-4-31 0,-2 0-14 0,2-4-42 16,-1-1 5-16,1 2-62 0,2-4-49 0,-3-2-47 15,2 1-30-15,0 0 23 0,-3-1-184 16,0 0-79-16,0 0 17 0,0 0 41 0,0 0 30 16,0 0 24-16,7 0 9 0,3-11 54 15,-8 8-20-15,0 1 10 0</inkml:trace>
  <inkml:trace contextRef="#ctx0" brushRef="#br0" timeOffset="-133229.58">2327 14962 470 0,'1'0'294'0,"0"-3"-13"0,-1 3-32 0,2 0-2 16,-1 3-8-16,2-3-17 0,-2 3-22 0,2-1 8 15,-3 0-22-15,1 3 27 0,0 0-39 16,-1 1 7-16,0 0-14 0,0 2-11 0,-1 0-14 15,1-8-10-15,0 12-16 0,0 1-4 16,0-1-16-16,0-1-11 0,0 0-14 0,0-3-9 16,0-2 11-16,0-6-3 0,0 7-20 0,12 1-3 15,-8-8 1-15,2 0-21 0,-1-2-4 16,2 1-1-16,8-7-8 0,2-1-2 0,-2-3-1 16,-1 0-1-16,0-2-71 0,-1 0 22 0,0-1-10 15,-5-2-6-15,1 2 7 0,-1-2 0 0,0 3 22 16,-3 2-2-16,-3 0 2 0,-1 4-6 0,-1 2 2 15,0 6 1-15,0 0-5 0,-11-8 18 16,5 7-4-16,2 1 15 0,-2 1-30 16,-1 0-18-16,-10 3-15 0,3 0-24 0,-6-2-20 15,1 4-35-15,8-4-27 0,2 1 16 0,-1-1-245 16,5 0-33-16,2-1 55 0,-2 1-10 0,3-2 37 16,2 1 29-16,0 0-10 0,4-1 15 15</inkml:trace>
  <inkml:trace contextRef="#ctx0" brushRef="#br0" timeOffset="-132511.68">2636 14940 540 0,'-1'1'298'0,"-1"1"-30"0,1 0-9 15,-1 3-16-15,2-3-19 0,-2 2-24 0,2-1 18 16,0 3-20-16,0-1-12 0,0 1-17 16,0 0-3-16,2-1-16 0,-2-5-17 0,0 0 13 15,0 8-19-15,0 0-24 0,0-2 18 16,0-6-20-16,0 8-8 0,0-8 1 0,0 8-9 16,0-2 22-16,0-6-11 0,0 6 8 0,0-6 0 15,0 0-20-15,0 0-6 0,0 0-3 16,-2 10-8-16,2-12-6 0,-4 0-12 0,1-1 3 15,1 0-16-15,-1-1-9 0,1-1-13 0,0 2 1 16,0-2-7-16,0-1-10 0,2 1 4 16,-1 0 1-16,0-1-6 0,1 6 9 0,0 0-5 15,0-8-8-15,0 1-3 0,18-9-2 0,-7 10 21 16,0-4-11-16,1 3-7 0,-1 3 11 16,3-2-7-16,-4 5-7 0,2 0-6 0,-2 1 16 15,-10 0-11-15,10 0 9 0,-4 0-4 0,20 11 8 16,-13-4-4-16,2 2-15 0,-4 0 22 0,-4-2-6 15,0 1 9-15,-3-1-16 0,-1-3 11 0,0 2 9 16,0-2 4-16,-2 0 2 0,1-1-8 16,-1-1 6-16,0 1 11 0,0-1 0 0,0 0 4 15,0 0 7-15,-1-2-4 0,0 0-2 16,0 0-7-16,0 0-1 0,0 0 3 0,-4 3-6 16,3-3 0-16,-1 0 2 0,2-3-1 0,-1 1-4 15,1 0 7-15,1-1-15 0,-1-1 0 0,2 1-7 16,0-3 2-16,1 2-1 0,1-1-5 15,6-5-5-15,1 0-7 0,3 2 8 0,-2 0-15 16,1 1 17-16,1 0-7 0,-3 2 1 16,0 3-1-16,-2-1 4 0,-1 3-6 0,-8 0 3 15,8 0-2-15,-1 0 5 0,-7 0-1 16,23 14-2-16,-14-6-7 0,-3-1 17 0,2 5-13 16,-3 0 4-16,0-3 2 0,0 1 12 0,-3-1-3 15,0-1-5-15,-1-2 3 0,0 0-13 16,-1 0 1-16,0-4-22 0,2 2-22 0,-1 0 6 15,0-3-53-15,-1-1-55 0,0 0-34 0,-4 3-55 16,4-3 26-16,0-3-282 0,-1 3 21 16,-1-2 32-16,1 0 34 0,0 2 32 0,-1-3 40 15,-2 1 26-15,4 1 18 0,0 0-18 16</inkml:trace>
  <inkml:trace contextRef="#ctx0" brushRef="#br0" timeOffset="-131244.28">3372 14928 748 0,'0'0'302'0,"0"-13"-53"0,0 13-15 16,0 0-25-16,0 0-44 0,-7-28-9 0,8 27-17 15,-1 1 8-15,1 1-3 0,0 2 6 16,0 0 8-16,1 3-20 0,4 8-16 0,-1 6 37 15,2 1-3-15,-1 0-18 0,0-1-5 16,0 2-2-16,4-1 10 0,-1-1-22 0,-1-1-5 16,1-4-17-16,0 0-2 0,-1-2-9 0,-4-4 3 15,2 0-3-15,-2-3 6 0,0 0 7 16,-1-3-3-16,0-1-10 0,1-2-7 0,-4 0-6 16,0 0-16-16,22-11 4 0,-14 0-19 15,0 0-29-15,1-4-21 0,0-2-18 0,0-2-33 16,0-1-8-16,2 2 6 0,-1-3-26 0,-2 2-12 15,5 3-21-15,-7 5 5 0,3-1-11 0,-6 3-29 16,0 4-2-16,-3 2 5 0,0 3-16 16,0-1-1-16,1 3 16 0,-2 1-123 15,0-1-145-15,0 2-15 0,0-1 36 0,0 2 44 16,-1-1 9-16,1 2 7 0,-1 0 49 0,2-1 5 16</inkml:trace>
  <inkml:trace contextRef="#ctx0" brushRef="#br0" timeOffset="-129683.15">3888 15080 264 0,'3'-4'301'16,"-2"1"-35"-16,1-1-20 0,0 1-33 0,-1-2-22 15,1-1 0-15,-2 1-28 0,1-1 4 0,5-8-32 16,-6 2 1-16,0 2-28 0,0 10 2 0,0-9 9 16,0 1-27-16,0 1 10 0,0 7-20 15,-13-16-11-15,8 13 3 0,-5-6-3 16,-1 3-14-16,1 6-5 0,0-2 10 0,10 2-4 16,-13 0-11-16,-2 0 3 0,-14 18 1 15,12-7 16-15,2 3-17 0,0 3 11 0,4-2-11 16,0 3 9-16,1-1 1 0,4 0-8 15,-1-1 1-15,6-4-9 0,1 1 2 0,0-13-3 16,0 7-6-16,0-7-2 0,14 15-5 0,-8-15-4 16,2 2 24-16,-1-1-5 0,2-1-5 15,5 0-5-15,18-15-27 0,-13 6-15 0,-3 0-8 16,-1-4-13-16,1 0-10 0,-2-4-11 16,-2 2 3-16,-1-1 13 0,-1 2-20 0,-2 2 13 15,-3 2-3-15,0 3 17 0,1 0-13 0,-4 2 7 16,0 2 4-16,-1 1-7 0,-1 2 12 15,0 1 13-15,-2 0-7 0,1 2 19 0,-1 0 21 16,1 1-5-16,-2 1 1 0,-4 9 8 16,3 1 10-16,-1 2-5 0,4-5 0 0,1-4 8 15,0 3-4-15,0 0 16 0,0 0 2 0,0-1-2 16,11 14 14-16,-5-12 3 0,2-1-10 0,1-3 3 16,-1-5-16-16,-3 2 13 0,3-4 0 15,0 0-14-15,-8-1-16 0,11 0 11 0,15-12-3 16,-11 0-33-16,-3 3-2 0,-2-2-4 15,1-2-24-15,1 0 2 0,-1-2-34 0,-3-4-13 16,2 0-16-16,-6 0-21 0,1-4-3 0,-1-1 1 16,3 0 4-16,-3-2-2 0,-1 2 13 0,0 0 13 15,0 3 2-15,-3 9 5 0,0-3 13 16,0-3-2-16,0 3 14 0,0 4 8 16,0 0 10-16,0 2 1 0,0 1 12 0,0 1 11 15,0 7-1-15,0-7 0 0,0 7 5 0,0-7-10 16,0 7 10-16,0 0 1 0,0 0 8 15,0 0 20-15,-13-11 4 0,11 12-2 0,0 3 8 16,2-1 10-16,-2 2 27 0,0 0-11 0,2 2 17 16,-4 11-22-16,-2-4-4 0,2 4 40 0,0 1-19 15,4 1 22-15,-4-1 4 0,1 4 1 16,0-4-19-16,0 2-16 0,1 0-2 0,2-2 5 16,0-8-2-16,0 3-4 0,0 4 6 0,0 0-9 15,0 0-6-15,14 17-1 0,-11-19-10 16,3 0 7-16,2 1-14 0,2-2 3 0,0-3-2 15,-3 0-6-15,4-1 4 0,1-4 2 0,-3-1-9 16,3 2-9-16,-1-7-2 0,-3-1 8 0,-8 0-9 16,8 0-12-16,0 0-13 0,12-15-7 15,-7 8 9-15,-2-7-21 0,-1 3-16 0,1-3-11 16,-6-1 13-16,4 1 0 0,-2 0 6 16,-1 4 5-16,-1 1-19 0,1-3-8 0,-4 1 3 15,1 4 12-15,-1 1 4 0,-2 1 26 0,2 1-6 16,-1 1 1-16,1 0-12 0,0 0 11 0,-2 1-3 15,2 1-14-15,-1-1 18 0,-1 1 6 16,1-1-14-16,-1 1 3 0,0 1 28 0,-1 1-1 16,0 2 0-16,1 1-2 0,-2 2-7 15,2-1 0-15,-1 2 37 0,2 11 11 0,-1-10 3 16,0 4 3-16,0 1-7 0,0-1-8 0,0 0-2 16,0-2 5-16,0-3 1 0,0 1-7 0,0-8-5 15,0 9 6-15,13 3-5 0,-10-9 11 16,1-1-15-16,1-2 0 0,2 0-21 0,7-4-16 15,-14 4-3-15,25-15-6 0,-10 4 3 0,2-2-31 16,-3-2-4-16,-2 0-5 0,2-2 1 16,1 2 33-16,-4 1-13 0,-1 0 1 0,1 3 16 15,-4 3-16-15,-2 2 16 0,-1 0-6 0,0 1-6 16,-2 2 4-16,1 2-1 0,-2-2-5 16,0 3 12-16,-1 0 10 0,-1 1 15 0,0 2 14 15,0 0-31-15,-2 2 2 0,2-1 1 16,0 1 2-16,-1 2 68 0,1-2-15 0,-1 15 12 15,1-6 11-15,1-5-2 0,0 4 4 0,0 1 2 16,0 1-1-16,11 18-4 0,-8-20-4 16,4 1 13-16,2-2-2 0,0 1-10 0,2-5-6 15,-1-2 1-15,5-1-10 0,-2-3-5 0,2-1-1 16,-7-1-5-16,6 0 3 0,21-11-13 16,-15 4-2-16,1-1-2 0,-2 0-13 0,-3-3-5 15,4-1-2-15,-2-2-14 0,1-1 4 0,-3 1-17 16,0 2 10-16,-4-5-8 0,2 3 15 15,-2 2 2-15,-4 0-2 0,-1 4-14 0,-3-1 11 16,-1 3 5-16,0 0-7 0,-3 1 5 0,0 1-7 16,0 4 6-16,0 0 6 0,0 0-5 0,-11-11 10 15,5 10 2-15,1 1 4 0,-2 0 3 16,1 3 7-16,-11 3-6 0,2 1 4 0,0 1-1 16,3 0 8-16,2 2 11 0,-1 4 8 15,4 1-5-15,1 2 14 0,2 0-11 0,3 0 8 16,1-2 9-16,0-9-12 0,11 19 8 15,-1-11-3-15,3-1 1 0,2-3-6 0,2-2-7 16,3 0-9-16,-1-3 5 0,2-1-26 0,-10-4 0 16,5 0-22-16,1 0-10 0,16-12-8 15,-18 12-17-15,-4-2-4 0,5-2-26 0,-6-1-11 16,-2 2 8-16,-1 1-72 0,0-1-15 16,-4 1-37-16,-3 1-32 0,3 0-34 0,-2-2 30 15,-1 0-255-15,-2 2-5 0,0 0 40 16,0 0 47-16,-1 2 35 0,-3-3 9 0,2 3 45 15,-2-1 32-15,-1 0-15 0,0 1 14 0</inkml:trace>
  <inkml:trace contextRef="#ctx0" brushRef="#br0" timeOffset="-126786.42">1951 15649 267 0,'0'0'308'0,"14"0"-28"0,-14 0-51 0,0 0-14 15,0 0-31-15,27 17-2 0,-23-18-20 0,-2 1-6 16,1-3-19-16,-1 0-12 0,0 2-10 15,2-1-20-15,-3 0 6 0,1-2-4 0,-2 1 4 16,2-2-32-16,-1 1-1 0,0-1-18 0,-1-1 20 16,0-1-19-16,0 1-3 0,0-3-9 15,-13-10 1-15,7 8-14 0,1 2-5 0,-1 2-5 16,0 2 13-16,-1 1-8 0,1-1-4 16,1 5 5-16,-2-1-1 0,7 1-9 0,-11 0 8 15,-15 13-2-15,8-2-3 0,2 3 6 0,0 2-5 16,1 2-1-16,1 3 10 0,0 0 5 15,4 1-7-15,3-2 3 0,0 1-11 0,2-4 9 16,5-2-7-16,-2-4 1 0,2-2-10 16,0-9 13-16,0 0-8 0,11 11-5 0,-4-8-2 15,0-3-4-15,10-3 7 0,-7 3-7 16,17-14 10-16,-8 2-24 0,-2 0-7 0,-4-5 17 16,2 0-33-16,-1 0 14 0,0-4-10 0,-3 3-13 15,2 0 10-15,-5 0 3 0,-2 3 7 16,2 3 14-16,-5 2-9 0,1 2 9 0,-4 3-5 15,4 1-9-15,-3 3 9 0,0 1 3 0,-1 0 18 16,-1 1-10-16,-1 1 22 0,-1 2-12 0,1 0 0 16,2 2 19-16,0 0-13 0,-4 11 29 15,4-9 6-15,0 4-9 0,0 3-10 0,0 1-1 16,12 21-3-16,-8-18 14 0,3-2-4 0,-2-1-5 16,3 0 12-16,3-2-23 0,-3-2 14 15,1-3-13-15,2 1 0 0,-5-3-43 0,2-1-13 16,-3-1-37-16,3-3-32 0,-2 0-34 15,1-2 13-15,-1 0-263 0,-6 0-44 0,0 0 29 16,10 0 4-16,-4 0 2 0,5-12 44 0,1 3-6 16,-6 4 5-16</inkml:trace>
  <inkml:trace contextRef="#ctx0" brushRef="#br0" timeOffset="-126209.91">2378 15542 541 0,'1'-2'289'15,"0"1"-56"-15,-1 0-34 0,2 0-13 0,-2-2-18 16,0 3-10-16,3 2-3 0,-2 0 13 15,0 2 1-15,-1 2-5 0,1 1-14 16,-2 12 3-16,1-10-13 0,0 6 6 0,0 4-5 16,0 2-7-16,0 1-15 0,0 1 2 0,0 0-17 15,0 0-4-15,0-3-14 0,0 1-9 0,0 0-22 16,0-4-6-16,0-4 7 0,0-1-7 0,0-2 17 16,0-3-17-16,0 0-4 0,0-7 2 15,0 5-16-15,0-5 1 0,0 0 2 0,0 0-19 16,5 10 15-16,-4-13-1 0,0 0-20 15,-1-1-9-15,2 0-2 0,-2-3 1 0,2 1-17 16,-2 1 6-16,3-1 2 0,-1 2-10 0,-1-3 19 16,2 2-10-16,-1-1-25 0,1 1 27 15,1 0 2-15,-1 0-28 0,7-5 5 0,0 0 21 16,0 3-6-16,-2 3-4 0,0 1 4 16,2 1 17-16,-3-1-22 0,1 3 20 0,-1 0-10 15,-7 0 11-15,10 0-14 0,11 14-2 0,-7-8 9 16,-7-1-18-16,0 3 4 0,-4-1 17 15,0-1 6-15,-1 1-2 0,1-2-1 0,-3 0 41 16,0-5-11-16,0 0 1 0,0 8 4 0,0-3-5 16,-18 14-3-16,7-13-3 0,2 0-11 15,1-4-1-15,0 1-46 0,0-2-28 0,8-1-38 16,-8 0-37-16,1 0-38 0,-14-12-39 0,11 5 20 16,3-3-218-16,1 2-36 0,1 3 31 15,3-3 27-15,0 3 25 0,2 5 25 0,0 0 16 16,0 0-14-16</inkml:trace>
  <inkml:trace contextRef="#ctx0" brushRef="#br0" timeOffset="-125787.79">2922 15749 237 0,'1'-3'352'0,"0"2"-57"0,0-3-47 16,0 4-20-16,-1-3-35 0,0 2 1 0,-2 0-28 15,-2 0-15-15,2 0-20 0,-3 0 7 0,2 2-5 16,-1-1-18-16,-2 0-4 0,0 2-16 15,0-1 2-15,0 0 4 0,0 2-16 0,-9 2 28 16,2 2-32-16,-1-2 10 0,-1 3 4 16,3 1-7-16,1 0-10 0,0 4 31 0,1-2-12 15,2 2-4-15,3-3-4 0,1-1-19 16,3 1 6-16,0-2-14 0,1-8-1 0,0 7-13 16,0 3 13-16,16 9-15 0,-7-13 1 0,-1-2-32 15,8 0-2-15,2 0-64 0,-4-3-35 16,0-1-33-16,-14 0-58 0,14 0-32 0,2 0 20 15,-1 0-281-15,11-10 34 0,-16 7-11 16,-1 2 30-16,-2 1 26 0,-1 0 23 0,-6 0 29 16,8 0 5-16</inkml:trace>
  <inkml:trace contextRef="#ctx0" brushRef="#br0" timeOffset="-125168.14">3377 15816 287 0,'3'-3'294'0,"1"1"-40"0,0-2-25 0,-1 1-17 15,0 1-32-15,0-1-6 0,0-1-6 0,-2 0-17 16,1 0 8-16,-1 0-19 0,-1 0-1 16,0 0-3-16,-1-1-16 0,-2 1-5 15,3 4-8-15,0 0-14 0,-10-8 4 0,4 6-21 16,-1 0-7-16,0 2-3 0,-11 2-11 0,9-2 0 15,-16 10-9-15,9-3 1 0,-3 2 5 16,3-1-5-16,0 0-2 0,4 3 6 0,-1 2-12 0,4-2-18 16,0 1 3-16,2 2 12 0,3-4 5 15,2 0 0-15,1-5 4 0,1-5-15 0,0 7-5 16,0-7 6-16,11 13 9 0,-6-11-2 16,1 0-3-16,1-2-39 0,0 0-11 0,2 0-34 15,0 0-30-15,5 0-19 0,20-14-29 0,-17 7-33 16,1-3-26-16,-4 2 16 0,0-4-191 15,-1 3-67-15,-3-1 27 0,-1 1-7 0,-6 0 26 16,5-3 50-16,-4 2 17 0,-1 2-18 0</inkml:trace>
  <inkml:trace contextRef="#ctx0" brushRef="#br0" timeOffset="-124880.36">3355 15540 491 0,'2'-3'325'0,"-2"2"-54"0,3 1 3 0,-1 2-23 15,0 1-3-15,1 1 3 0,1 12-32 0,2 2 7 16,-3 2-27-16,1 1 3 0,1 2 2 0,-5 2-21 16,2 4 0-16,1-1-25 0,-1 2-10 0,1-3-10 15,0-2-19-15,-1-1-15 0,1 0-5 16,1 1-7-16,-2-7-9 0,2-1-31 0,-2 2-16 15,2-4-5-15,-1-6-69 0,-1-2-39 16,2-2-24-16,-1-2-60 0,0-3-33 0,-3 0 17 16,0 0-339-16,0 0 48 0,0 0 52 0,6 0 5 15,-6 0 37-15,10-10 7 0,-8 8 20 0,-2 0 13 16,2 0 35-16</inkml:trace>
  <inkml:trace contextRef="#ctx0" brushRef="#br0" timeOffset="-124327.91">3618 15900 367 0,'-2'0'294'0,"0"-1"-26"0,0 1-20 16,1-1-35-16,0 1-3 0,2-2-21 0,0 2-1 15,0 0-1-15,2 0-25 0,-1 0 1 16,2-1-19-16,0 0-25 0,3 0 12 0,7-5-22 16,-2 3 2-16,3-2-28 0,-2-2-14 15,3 0 7-15,-2 0 1 0,1-1-18 0,-2 0 10 16,1-1-17-16,-3 0 1 0,1 1-22 15,-3-2-4-15,-2 3-19 0,4-2 9 0,-2 0-4 0,-6 1-8 16,0 2 2-16,-1 1 10 0,-1 1-28 16,0-1 21-16,-1 0-26 0,0 5 13 0,0 0 1 15,0 0 0-15,0 0 4 0,0-7 2 16,-11-3-14-16,7 9 0 0,-2 0 1 0,1 1 1 16,-2 0 2-16,-1 0 12 0,3 1-12 0,-4-1 8 15,-12 11 10-15,7-2 5 0,1 2 9 16,-1-2 37-16,3 2-22 0,1 0 9 0,1 3-4 15,0-1 6-15,4 1-9 0,1 1-3 16,2-4-4-16,2 0-6 0,0-11-2 0,0 10 20 16,14 13 9-16,-4-14-23 0,3-1 9 15,2-3-14-15,6 0-5 0,2-3-76 0,2-2-25 16,-12 0-30-16,6 0-26 0,1 0-23 16,23-13-40-16,-21 6 16 0,-2 1-285 0,0 3 34 15,-4-3 31-15,2 0 29 0,-6 3 23 0,-1 2 4 16,0 0 20-16,-4-1 29 0</inkml:trace>
  <inkml:trace contextRef="#ctx0" brushRef="#br0" timeOffset="-123891.75">4334 15724 660 0,'-3'-4'231'0,"-1"1"-5"0,-1 1-29 16,0-1-15-16,-1 3-1 0,-1 0-20 16,1 0-8-16,-4 0-8 0,1 0-13 0,-12 10 11 15,8-3-29-15,0-1 6 0,4 0-3 0,-4 2-14 16,0 1-4-16,7 1 11 0,3-2-3 15,-1 0 8-15,0 8-13 0,0-1 19 0,3-2-19 16,-2 2 4-16,-1 1 16 0,4-1-7 0,0-10-1 16,0 9-7-16,0 4-15 0,0 1 5 15,0 2-8-15,0-1-14 0,12 21 1 0,-10-23-13 16,0 0 1-16,-2 0-14 0,1-4 1 0,-1-3-9 16,0-2-8-16,0-3-15 0,0-6 11 15,0 0-19-15,0 7-18 0,0-7-1 0,0 6-27 16,-15 4-9-16,9-8 4 0,-8 3-94 15,1-5-22-15,-4 2-52 0,-3-1-41 0,11-1 24 16,-4 0-287-16,0 0 38 0,2 0 34 16,-1 0 28-16,4 0 37 0,0 0 23 0,-6-11 22 15,5 3 21-15,2 0-8 0</inkml:trace>
  <inkml:trace contextRef="#ctx0" brushRef="#br0" timeOffset="-123646.09">4011 15992 272 0,'1'-3'390'16,"1"1"-69"-16,0-2-28 0,0 2-26 15,-1 0-9-15,1 1-29 0,2-2 15 0,-1 1-28 16,0 1-24-16,2 0 9 0,0 0-6 0,2 0-25 16,0 0-10-16,10-1-18 0,3 1-17 15,-6-1-1-15,0 2-12 0,6-1-34 0,0-2-23 16,1 1-4-16,0 0-75 0,-1 1-15 15,0-1-37-15,-3-3-43 0,-3 2-40 0,-2 0-44 16,-3 2 20-16,8-5-281 0,-6 5 35 0,-1 0 28 16,-3 1 21-16,-3-1 36 0,2 0 0 0,-6 1 41 15,0 0 13-15</inkml:trace>
  <inkml:trace contextRef="#ctx0" brushRef="#br0" timeOffset="-122341.63">4695 15819 483 0,'7'0'279'0,"0"-1"-26"0,0 1-21 16,1-2-32-16,-3 1-25 0,11-5-8 0,-4 1-8 15,-3 2-24-15,-1-1-9 0,0 0 9 16,4-2-35-16,1-2 18 0,-5 2-22 0,-2 0-6 16,-2 1-1-16,1 1-16 0,-3-1 17 15,0 0-15-15,-1 2-4 0,1-1-17 0,-1 1-20 16,0-1 24-16,-1 1-28 0,0 3 5 16,0 0-11-16,0 0-6 0,0 0 2 0,-10-14 4 15,5 12-6-15,0-1-8 0,-2 3 22 16,0-3-11-16,-1 3-16 0,0 0 6 0,-7 0 16 15,-17 18-7-15,19-9 29 0,-5 2-19 0,3 4 12 16,-2-2 0-16,3-1-8 0,-1 3 13 0,4 1-23 16,-1-4 6-16,7-3 2 0,0 4-5 15,5 0-6-15,0-13-2 0,0 0-1 16,0 9 12-16,16 3-4 0,-10-11 31 0,1 0-6 16,12 2-5-16,-11-3-4 0,5 0-53 0,20-12 3 15,-14 5-3-15,2-3-16 0,-5 0 2 0,3 1-13 16,-8-1 7-16,1-1-7 0,-4 5 19 0,-2 2-4 15,-1-3 9-15,0 4-16 0,-2-1 22 16,-1 1-13-16,1 0-2 0,-3 2-6 0,2 0 8 16,-2 1 4-16,0-2-6 0,0 1-3 15,0 1 14-15,0 0 15 0,0 0-16 0,0 0 10 16,-4 0-2-16,4-3-2 0,0 6-7 0,-2-3 2 16,4 3-7-16,-3-1 5 0,1 1 12 15,0 1 2-15,2 1 27 0,0-1-10 0,-3 4 17 16,-1 9 14-16,2-10 4 0,0 6 5 0,0 4-5 15,0 1 0-15,0 3 21 0,0 0-16 16,0 3 12-16,0 0-5 0,-11 23-3 0,11-23-10 16,-1 0 1-16,1-11-26 0,0 3 9 15,0 2-17-15,0 1 0 0,0-1 24 0,0-1-23 16,0-3 8-16,0-3-6 0,0-2-4 0,0-1 0 16,0-1 1-16,0-7 16 0,0 6 11 0,0-6-1 15,0 0 13-15,-5 15-4 0,1-13 4 0,-1 1-16 16,-2-3 2-16,-10 5-6 0,3-5 0 15,0 0-1-15,2 0-2 0,0 0-10 0,-3 0-6 16,-4 0 5-16,-20-11-9 0,17 6 9 16,0 3-12-16,3-2-5 0,0-1-5 0,4 1-4 15,2 1-2-15,3-3-5 0,3 3 1 0,1 0-22 16,0-1 5-16,3 0-17 0,2 0-18 0,1 4-2 16,0 0 5-16,11-21 6 0,-1 8 7 15,1 1 3-15,5 1 21 0,2 3 2 0,1-4 2 16,2 3-16-16,-1-1 10 0,4 1 4 15,1-2 1-15,0 4-1 0,2 0-5 0,2 4 4 16,-1-2 1-16,0 0 2 0,-1-1-40 0,1 0-20 16,0 3-7-16,-7 0 6 0,-2-1-10 15,-3 2-22-15,-5-1-18 0,1 1-26 0,-5 0-15 16,-1 1-32-16,1 0 18 0,-3 0-173 0,-1-1-97 16,-2 2 49-16,1 0 28 0,-2 0 14 15,0 0 12-15,2-1 14 0,-2 1 4 0</inkml:trace>
  <inkml:trace contextRef="#ctx0" brushRef="#br0" timeOffset="-120533.81">5287 15992 326 0,'0'0'314'0,"0"-13"-30"16,0 13-32-16,0 0-35 0,0 0-11 15,0-13-19-15,1-4-13 0,-1 13-22 0,0 0-23 16,2 0-6-16,0-3-17 0,6-6-12 15,-1-1 9-15,3-2-19 0,-1 1-7 16,1 0-9-16,-1-2-3 0,2 0-9 0,2-2-12 0,-2-1 6 16,4 2-15-16,-3-2 5 0,2-1 8 15,0-4-16-15,-1 0-8 0,2 2-2 0,-2-1 4 16,1 1 0-16,-1 0-12 0,-1 3-3 16,-4 1-1-16,-2 3 7 0,-2 5-18 0,-3 3 12 15,-1 8 3-15,0 0-11 0,0-8 2 0,-11-1-6 16,6 8 2-16,0 1 5 0,-2 0-12 0,0 1 4 15,0 1 6-15,-1-2-4 0,-11 11 4 16,7-5-8-16,1 0-7 0,4-1 18 0,-6 2-12 16,6-2 3-16,1 2-4 0,2-2 5 15,0 0 0-15,2 1 4 0,1 0 4 0,0-1 6 16,-2 1-8-16,3 0 5 0,0 2-4 16,0 0 13-16,0 5 8 0,0 2-8 0,11 16 6 0,-6-13-15 15,3 0 0-15,-1 0 13 0,-1 3-6 16,3-2 9-16,-3 0-20 0,2 1 17 0,-1 0-11 15,0-2 16-15,-1-1-21 0,2 3 0 16,-2-7 3-16,-1 2 21 0,-1 0-18 0,1-5 18 16,-3-2-27-16,2 0-2 0,-1-2 12 0,-2 1 9 15,0-3-16-15,-1 0 28 0,0-2-18 16,1-1 3-16,0 1 27 0,-1 2 0 0,0-2-19 16,1-2-2-16,-1 0 21 0,0 0 9 0,0 0-5 15,0 0-5-15,0 0-20 0,0 0-3 16,9-12-4-16,-6 9-21 0,2-1 0 0,-2 0 0 15,10-5 11-15,-1 1-17 0,1-2-1 0,-1 3 2 16,1-2 0-16,1 3 22 0,1 1 9 0,5-2-3 16,-3-2-26-16,-2 4 1 15,2 2 0-15,-1-1 0 0,-1 3 18 0,-3 1-5 0,-12 0 0 16,13 0-5-16,11 10 0 0,-13 2-1 16,-4-4 1-16,0 3 39 0,0 3-5 0,-2-3 1 15,-2 6 3-15,-1 0 3 0,-2-3 10 0,2 3-7 16,-2-3-3-16,1-1 6 0,0-5 2 15,0-1-19-15,-1 0 3 0,2-1 5 0,-1-1 2 16,1-1 2-16,1 0-3 0,0-2-8 0,2 1 2 16,0 0-2-16,3-2-4 0,-1-1-12 15,15 0 9-15,-12 0-6 0,6 0-1 0,2 0-2 16,19-12-23-16,-20 10-20 0,1-1 1 16,-2-1-20-16,-5 0-18 0,-1 0-3 0,-2 3 5 15,-1-1-56-15,-2 1-36 0,-1 1-2 16,-1-1-37-16,0 1-16 0,0 0-21 0,1-1 21 15,-2 0-290-15,0 1 16 0,-1 0 37 0,-1 0 32 16,0-4 25-16,-1 3 25 0,-2-3 22 16,1 1 9-16,2 3-4 0</inkml:trace>
  <inkml:trace contextRef="#ctx0" brushRef="#br0" timeOffset="-113406.85">2487 16649 480 0,'14'0'309'0,"-14"0"-29"0,0 0-21 16,15 0-39-16,5 13-17 0,-15-14-18 0,-1-2-11 15,-1 3-11-15,0-2-4 0,1 0-9 16,-1 0-3-16,1-1 2 0,0 0-16 0,-2 1-5 16,1-1-10-16,-1-1-5 0,0 0-12 0,-1 0-11 15,-1-1 21-15,0 2-22 0,0-3 8 0,0 6-32 16,0 0-7-16,0-8-7 0,-14-10-24 16,3 9-3-16,3 2-2 0,1 3 13 0,0 1-2 15,0 2-3-15,-1 1 5 0,8 0-3 0,-22 12-30 16,7-8 0-16,1 6 0 0,2 1 4 15,-2-1-1-15,3 2 20 0,2 4-3 0,-1 0-26 16,6 0 2-16,1-5 16 0,1 0-8 0,2-3 1 16,0-8-2-16,0 8-8 0,0-2 11 15,0-6-2-15,13 13 9 0,-3-4-2 0,-2-9-1 16,0-1 3-16,1 0-7 0,-9 1 0 0,21-10 3 16,-9 3-3-16,-1-3 1 0,-2 2 16 15,1-3-3-15,-5 1-15 0,3-2 0 0,-6 2 4 16,2 3-12-16,-1 0 8 0,-1 0-1 15,-2 0-1-15,3 4-8 0,-1-2-5 0,-2 3 2 16,3-1-5-16,-1 1-7 0,-1 0 3 16,0 2 3-16,-1 0 4 0,0 0-2 0,0 0-4 15,1 8 4-15,1-2 13 0,-2-1-1 0,6 12 0 16,-4-5 0-16,0-1 13 0,6 3 1 16,-3-4-3-16,-1-1 15 0,-1-2-16 0,1 0 11 15,-1 0-10-15,-1 0-3 0,0-4 0 0,2 1 0 16,1-1-101-16,7 4-30 0,-2-5-80 15,3-1 18-15,-13-1-279 0,15 0 35 0,3 0-46 16,22-13 32-16,-17 6 45 0,0 3 26 0,-1-3 11 16,3 3 14-16,0 1 5 0</inkml:trace>
  <inkml:trace contextRef="#ctx0" brushRef="#br0" timeOffset="-113142.15">3187 16665 232 0,'3'-1'436'0,"0"-2"-96"16,-1 3-59-16,3-2-31 0,-3 1-29 0,2-1-31 16,0 0-14-16,0 2 3 0,3-1-44 0,-2 1-1 15,13-2-14-15,-7 2-8 0,2-2-24 16,6 1-3-16,-1-1-12 0,-12 2-15 0,4 0-17 15,1 0-8-15,-2 0-35 0,0 0-30 16,-1 0-24-16,-2 0-31 0,-6 0-39 0,8 0 11 16,-8 0-298-16,8 0 27 0,-1 0-19 0,4-7 25 15,-11 7 17-15,0 0 14 0</inkml:trace>
  <inkml:trace contextRef="#ctx0" brushRef="#br0" timeOffset="-112897.5">3281 16740 280 0,'-3'3'428'0,"1"-1"-83"0,1-2-26 16,0 3-29-16,1-2-7 0,0 2-29 0,2-3-12 16,0 2-30-16,-1 0-22 0,2 1-22 0,2-2-11 15,0 1-6-15,2-2-16 0,7 8-15 0,-2-4-45 16,-1-2-8-16,-2-1-7 0,-2 2-57 15,2-2-26-15,-2 1-57 0,-2-1-38 0,1-1-58 16,-6 0 17-16,0 0-278 0,9 0 30 0,-1 0-24 16,-2 0 28-16,6 0 21 0,20 12 15 15,-13-7 67-15</inkml:trace>
  <inkml:trace contextRef="#ctx0" brushRef="#br0" timeOffset="-111628.13">3896 16542 340 0,'0'0'295'0,"0"0"-42"16,0 0-24-16,0-13-39 0,14 13-25 0,-14 0-12 16,0 0-22-16,15-21-15 0,-15 21 2 0,-1-2-5 15,1 4-17-15,-1 1 0 0,-2-2-1 16,1 5 3-16,-3 11-1 0,1-1-2 0,-6 1-6 16,6 1 5-16,-5 2-5 0,0 3 4 15,4 1-8-15,-4-2 17 0,1 2-34 0,2 5-11 16,0 1 5-16,0-1-6 0,1-3-5 0,1 1 14 15,4-1-15-15,0-16-27 0,0 7 0 16,0-1 22-16,10 16-24 0,-6-20 15 0,6-2-6 16,-4-3-6-16,0-1 20 0,-1-2-30 15,2-4 6-15,0 0-19 0,-7 0 2 0,0 0-2 16,29-13-11-16,-18 2-10 0,0 0-15 0,0-3-3 16,-2-1-7-16,0-1-7 0,-1-1 18 0,-3 0 2 15,1 0-8-15,0 3 7 0,-3 2 0 16,0 4 14-16,-2 1-11 0,-1 2 2 0,0 5-6 15,0 0 4-15,0 0-2 0,0 0 5 16,-11-9-13-16,7 10-17 0,-1 1-16 0,-6 7-18 16,-1-2-29-16,5 0 13 0,0 0-188 0,1 0-118 15,1-1 25-15,3-2 23 0,1 1 27 16,-1 0 19-16,1-3-1 0</inkml:trace>
  <inkml:trace contextRef="#ctx0" brushRef="#br0" timeOffset="-111085.68">4203 16842 226 0,'2'-5'307'0,"-4"1"-53"0,5 0-30 0,-1 0-26 15,-3-1-20-15,1 3-11 0,-1-3 0 16,1 3-25-16,-3-3-8 0,1 3-10 0,0 0-11 16,-1-1-1-16,0 2-21 0,1 0 0 0,-3 0-3 15,1 2 1-15,-1 3-6 0,-8 3 1 0,2 3 17 16,-2 6-18-16,2-1 3 0,2 2 8 16,-1 0-25-16,2 0-5 0,1 5-10 0,6-6-6 15,-1 1-16-15,2-11 8 0,0 2 20 0,0 0-21 16,0 0-9-16,0-1-3 0,0-7 12 0,7 10-25 15,-4-8 12-15,1-2 4 0,1-2-9 16,11-3 2-16,-3-2 4 0,0-3-26 16,-4-1-11-16,4-3 5 0,-6 3 2 0,1-4-9 15,0 1-1-15,0 2-7 0,-2-2 10 0,-4 4-1 16,1 4 4-16,0 2 4 0,0 0-11 0,-1 0-1 16,-1 1 0-16,1 1 21 0,0 2-14 15,-2 0-5-15,0 0 6 0,0 0-3 16,0 0 1-16,7 12 21 0,-6-7 0 0,0 1-3 15,2 10-4-15,0-2 8 0,2 3 22 0,-5-6-12 16,8 5 12-16,-4-1-24 0,2 1 17 0,-1-3-29 16,0 1 33-16,0-4-17 0,-2-2 7 15,2-1 1-15,-2-1-41 0,1-3-42 16,-2 0-21-16,0-1-39 0,1 1-64 0,0-3 16 16,-3 0-285-16,0 0 32 0,7 0 31 0,-7 0 25 15,8 0-11-15,0 0 20 0,-1 0 12 16,-1 0 34-16</inkml:trace>
  <inkml:trace contextRef="#ctx0" brushRef="#br0" timeOffset="-110800.92">4630 17062 541 0,'-2'-1'297'0,"1"0"-21"16,0-2-52-16,1 1-29 0,-1 0-16 0,0 2-9 15,0-1-26-15,2 1-30 0,0-2-31 16,-1 2-39-16,2 0-50 0,-1 0-53 0,4-2 6 15,-2-1-321-15,2 3 25 0,1 0 25 0,-1-2 11 16,4 1 11-16</inkml:trace>
  <inkml:trace contextRef="#ctx0" brushRef="#br0" timeOffset="-110651.52">4892 17047 389 0,'5'-2'323'0,"-1"2"-69"0,1-2-32 0,-2 2-69 16,2-1-66-16,-1 1-49 0,-1 0-6 16,1-1-218-16,0 0-154 0,3 1 4 0,-1 0 23 15</inkml:trace>
  <inkml:trace contextRef="#ctx0" brushRef="#br0" timeOffset="-110511.15">5094 17053 278 0,'4'-1'234'0,"-1"-1"-97"15,2 1-18-15,0-3-214 0,1 2-195 16</inkml:trace>
  <inkml:trace contextRef="#ctx0" brushRef="#br0" timeOffset="-110124.11">5673 16887 215 0,'2'-9'342'0,"-3"1"-60"0,1 2-42 16,0 0-36-16,-1 2-19 0,-1-1-14 0,0 3-25 16,-2 1-15-16,-1 2 9 0,2 1-17 15,-2 1 13-15,1 1-26 0,-5 6 12 0,-1 0 22 16,1 4-32-16,2 0-3 0,1 1 13 16,-1 0-12-16,2 2-1 0,-1-2-12 0,1 4 21 15,1 0-13-15,1 0-11 0,1 1-9 0,-2-1-10 16,1 0-8-16,2-1-7 0,0 1-5 0,1-14-8 15,0 6-38-15,0-3-30 0,0-1-5 16,0-1-24-16,0-6-32 0,0 7-50 0,0-7-35 16,0 0 14-16,0 0-295 0,0 0 33 15,-6 8-12-15,3-9 26 0,0 1 58 0,-2-3 11 16,1 1 12-16,-8-5 12 0</inkml:trace>
  <inkml:trace contextRef="#ctx0" brushRef="#br0" timeOffset="-109945.64">5437 17111 351 0,'-2'-3'385'16,"2"0"-48"-16,1 1-52 0,2-2-43 0,0 2-20 15,2-1-16-15,13-2-33 0,-2-3-8 16,0 1-29-16,0 2-11 0,3 1-21 0,0-1-33 16,-2 0-41-16,1-1-45 0,-4 2-42 15,-2 2-60-15,-5-2 11 0,9-1-316 0,-8 5 25 16,-1-1 26-16,-7 1 40 0,0 0 11 0,0 0-25 15</inkml:trace>
  <inkml:trace contextRef="#ctx0" brushRef="#br0" timeOffset="-108501.8">3889 17155 513 0,'1'0'292'0,"-1"0"-21"0,-1 3-32 0,1-3-28 16,0 0-7-16,-4 25-33 0,1-10-11 0,0 3-12 16,1 2-22-16,0 2 11 0,-1 0 2 15,2 2-3-15,1-12-31 0,0 5-1 0,0 2-15 16,0 3-6-16,0-2 0 0,11 17-7 0,-4-22-10 15,1 3 18-15,2-4-32 0,0-4 5 0,-3-3-2 16,5 0 1-16,0-2-7 0,-3-4-22 16,15 1 21-16,-14-2-11 0,6 0-9 0,3 0-9 15,1 0 15-15,20-13-16 0,-18 9-1 16,-2 1-10-16,1 1-8 0,-4 0 39 0,3-1-16 16,2 3 3-16,-8-2-32 0,8 2-11 0,-8 0 7 15,7 0-17-15,-14 0 1 0,7 0 9 16,2 0 4-16,2 0 25 0,18 12-25 0,-19-7 14 15,-4 0-12-15,3 0 18 0,-2-1-18 0,-1 3 9 16,0 1-13-16,-1-1 11 0,-6 0-12 16,6 1 18-16,-3-1-18 0,-4-1 3 0,1 0 0 15,0-1-1-15,-4 0 1 0,0 1 6 16,0 0 9-16,0-4-25 0,-1 3 5 0,0-3 13 16,-1 1 2-16,1 2-11 0,-1 0 15 0,0-5-17 15,0 0 8-15,0 0 1 0,0 7-3 16,0-7 15-16,0 0 0 0,0 5 19 0,0-5-25 15,0 0 16-15,0 7 2 0,0-7-9 0,0 0 11 16,-5 7-9-16,5-7-7 0,-1-2-2 16,2 0-3-16,-1-1 2 0,3 1-13 0,0-3 5 15,6-5 13-15,4 0-16 0,0 1 6 0,3-2-9 16,-2 2 4-16,2-3 15 0,-1 3-18 0,-2-1 12 16,0 2 13-16,-4 1-22 0,-1 4 11 15,-1 1 1-15,0-2 1 0,-2 3 1 0,1-1-4 16,1 2 5-16,-2-2 3 0,2 2-4 15,-1 0-6-15,0 0-5 0,2 0 3 0,1 0 9 16,4 0 12-16,-1 0-11 0,3 0 12 0,2 0-24 16,-1 0 14-16,20 12-8 0,-22-10-2 0,-2-2 16 15,8 4-23-15,-7-1-8 0,3 0 1 16,-1-2-9-16,-5 0 0 0,-3 2-13 0,11-1 4 16,-6-2-7-16,-12 0 15 0,11 0-8 0,1 0 3 15,2 0-3-15,4 0 2 0,0 0 24 0,0 0-8 16,2 0-3-16,16-10-6 0,-36 10 18 15,11 0 1-15,0 0-3 0,-3 0-6 0,1 0 7 16,-2 0-5-16,0 0 7 0,-7 0-4 0,9 0 6 16,-1 0 2-16,5 0-1 0,14 13-9 15,-12-8 6-15,1-1-5 0,1-1 14 0,-4 1-7 16,-2-3-4-16,7 3 16 0,-8-4-7 0,0 3 5 16,-3-3 0-16,1 3 3 0,7 1-7 0,-7 0-3 15,1-4 3-15,-2 1-1 0,1-1 0 16,-8 0 12-16,0 0-19 0,9 0 2 0,-3 0 6 15,1 0-8-15,-7 0 24 0,8 0-9 0,-1 0 3 16,1 0-1-16,3-12 15 0,-5 9 10 16,-1 2 12-16,1-3-17 0,-1 4 6 0,0-3 2 15,-2 2-8-15,-1-2 3 0,2 3-13 0,0-2 4 16,0 1-2-16,-2-1-9 0,0 0 5 16,1 2 8-16,-1-2 2 0,1 1-5 0,-1-1-2 15,0 0 5-15,2 2-5 0,-2-3 1 0,0 2 18 16,-1-2-26-16,1 2 1 0,1-1-4 0,-1 0-23 15,-1-3-16-15,1 2-13 0,0-1-22 16,0 1-18-16,0-2-23 0,-1 0-20 0,0-2-26 16,1 2 15-16,1 0-101 0,-2-2-96 15,-1 2-68-15,0 5 17 0,0 0 22 0,0-9 39 16,0 9 1-16,0 0 2 0</inkml:trace>
  <inkml:trace contextRef="#ctx0" brushRef="#br0" timeOffset="-107456.01">4726 17715 304 0,'0'0'301'0,"0"0"-63"16,0 0-38-16,0 0-21 0,0 0-34 0,0 0 16 16,0 0-5-16,0 0 13 0,13 0 1 0,-13 0-6 15,0 0-9-15,18 17-12 0,-17 2-10 16,3 8 8-16,-4-10-11 0,0 12-11 0,0 3-2 15,0 2-21-15,0 1-11 0,0 0-5 0,0-1 19 16,0-1-19-16,0-1-19 0,-14 26-9 16,11-36-21-16,0-1 41 0,-1-1-22 0,4-15 10 15,0 7-62-15,0-2-15 0,0-1-11 0,0-1-20 16,0-1-28-16,-5-3-35 0,3-8-50 16,3-4 14-16,1-4-287 0,0-1 31 0,-2 6 30 15,5-12 25-15,-3 3-38 0,0 4 22 16,-2 12 29-16,0-10 42 0</inkml:trace>
  <inkml:trace contextRef="#ctx0" brushRef="#br0" timeOffset="-106827.34">5003 17764 506 0,'0'-2'298'0,"2"-1"-34"0,-2 1-26 16,2 0-14-16,-1-1-22 0,0 3-28 15,0-1-26-15,-1 1-24 0,0 0 6 0,1 0-5 16,-2 1 15-16,1 3-20 0,-1 1-12 0,-1 0 26 16,0 1-13-16,-2 9-16 0,-5 7-2 0,3 0-10 15,4 0-10-15,-5 2-8 0,-2 0 36 0,2 0-15 16,2 1 11-16,-2-1 2 0,1 3-15 16,0-3-28-16,0 3 12 0,3-3-12 0,0-2 3 15,0-1-1-15,-2 2-11 0,3-5-4 16,0-2 10-16,2-8-11 0,0 5-23 0,0-3 8 15,0 2 0-15,0-2-4 0,0-2-3 16,18 7-4-16,-13-11-3 0,-2-3 11 0,5 2-22 16,0 0 15-16,5-3-8 0,-13 0 0 0,10 0-4 0,0 0 8 15,12-11-15-15,-13 7 5 0,0-3 0 16,2-1-6-16,-2 2-5 0,1-5-14 16,-3 0 5-16,-1-2-3 0,-1 1-10 0,1-2 3 15,0 2 15-15,-3-2-11 0,-1-2-15 0,-2 7 1 16,0 9 9-16,0-9-15 0,0 0 30 15,-15-5-28-15,12 7 37 0,-3 5-4 16,-3 1-7-16,0 1 1 0,-1 4-23 0,10-4 2 16,-23 6 3-16,12-4 23 0,2 3-1 0,-3-1-39 15,1 1-34-15,0 1-4 0,1-1-16 0,4-2-25 16,-2-1-20-16,-1 1-17 0,5 0-45 16,1-3 18-16,3 0-195 0,0 0 29 0,0 0-112 15,0 0 31-15,0 0 48 0,-9-11 26 0,11 8 22 16,-2 3 45-16,3-1-9 0</inkml:trace>
  <inkml:trace contextRef="#ctx0" brushRef="#br0" timeOffset="-103698.02">6565 17043 315 0,'0'0'273'0,"0"-12"-44"0,0 12-4 0,-14 0-23 15,14 0-15-15,0 0-5 0,0 0-24 0,0 0-2 16,0 0-16-16,0 0 0 0,0 0 4 15,0 0-21-15,0 0-8 0,0 0 9 0,0 0-31 16,0 0-2-16,0 0-9 0,5 2-1 0,10-7 0 16,1-3-11-16,1-1-2 0,0-3-14 15,0-3-2-15,1-2-12 0,-2 1-8 0,0-5-6 16,0 1-8-16,-3-1-15 0,2 0 7 0,-3-3-9 16,-1-2-4-16,1 3-2 0,-1 2 3 15,2-3-6-15,-5 2-9 0,-2 3 5 0,-2 4-8 16,0 0 26-16,1 4-19 0,-3 2 0 15,-1 3-2-15,-1 6 17 0,0 0-9 0,0 0 0 16,-11-10 16-16,9 10-22 0,-1 0 11 16,0 1-4-16,-1 0 8 0,0 3-15 0,-4 6 7 15,1-2 12-15,1 5 7 0,-3 4 6 0,3 1 4 16,0 1 10-16,3 3-9 0,1 1 29 0,2-11 13 16,0 6-24-16,0 4 12 0,0 1 0 15,0 1-1-15,0 0-5 0,0 0-5 16,0-3-5-16,0 0 21 0,0-2-9 0,0-4-7 15,0-4-18-15,0-1-4 0,0-2 19 0,0-1-2 16,0-7-4-16,0 7 17 0,0-7 3 16,0 7-10-16,0-7-1 0,0 0 15 0,0 0-26 15,0 0-10-15,8 10-15 0,-8-10-1 16,0-2-1-16,2-2 0 0,0 1-44 0,-1 0 20 16,1-2-4-16,2 2 0 0,7-8-22 0,-4 0 15 15,5 2-1-15,-1 0 24 0,-1-1-6 0,2 3-1 16,1-1 13-16,1 1-16 0,-4 2 9 0,1 1-22 15,-3-1 0-15,-1 2 23 0,0 3-10 16,-7 0-6-16,0 0 22 0,10 0-6 0,8 17 22 16,-14-9-8-16,4 6 10 0,-2 1-2 15,-1-1-1-15,-1 3 1 0,0-2-21 0,-1-1 13 16,5 0-2-16,-6-2-7 0,2-2 1 0,-4-2 21 16,2-4-2-16,0 0-1 0,1 0 11 0,0-2-16 15,1-1 0-15,2 0-1 0,-6-1 12 0,11 0-1 16,12-13-4-16,-8 2-7 0,1-1-4 15,1 2-2-15,0-3-32 0,0-2 4 16,-1 1 2-16,-1 0 2 0,-2 1 27 0,0 0-1 16,1-1 0-16,-4 2 0 0,-1 1-11 0,-5 1-26 15,4-4 26-15,-4 3-26 0,-1 2-14 0,-1 1 16 16,-1-1 7-16,-1 3 4 0,1 1-10 16,-1 1 11-16,0 4-12 0,0 0 7 0,0-7 21 15,0 7 1-15,0 0-8 0,-15-11-3 0,11 11 5 16,-2 0-9-16,0 1-1 0,2 1 31 0,-10 7-23 15,4 1 22-15,-1 2 7 0,0-2 0 16,5 4-3-16,2-3-14 0,3-1 1 0,-1 1-1 16,2-11 45-16,0 7-20 0,0-2 14 15,0 3-19-15,16 11 12 0,-5-7-10 0,4-5-9 16,-1-2-2-16,-2-3-2 0,-12-2-4 0,9 0-2 16,6 0-33-16,0 0 8 0,16-14-17 0,-16 9-10 15,-1-2-14-15,-2 1 8 0,-4-1-14 16,5-4 4-16,-7 3 2 0,-2-1-5 0,0 0-3 15,-1 1 3-15,1-5 10 0,-1 2-8 0,0-1 17 16,-1-5 6-16,2 6 3 0,-4 2 27 16,4 3-12-16,-4 0 23 0,1 1-8 0,0 3 12 15,-1-1 1-15,0-1-3 0,1 2 12 0,-1 1-3 16,1 0 39-16,1 1 2 0,-2 0-16 0,0 0 26 16,0 0-8-16,0 0 9 0,13 13 30 15,0-1-2-15,-4 0 3 0,2-2-17 16,2 4 2-16,-1 1-4 0,3-1 1 0,-1-3-15 15,1 4-8-15,-3 0-2 0,0-4-8 0,0 2-8 16,-3 0-13-16,2-5-22 0,-3-1-5 16,-3-3-32-16,-1 0-2 0,0 0 6 0,-1 1-28 15,-3-3-22-15,2-1-19 0,1 2-7 0,0 0-2 16,-3-3-30-16,0 2-18 0,0-1-16 16,1 0-15-16,-1 2 17 0,0-3-107 0,-2 0-83 15,0 0-50-15,-1-2 10 0,3 1 25 16,-2-1 27-16,2 0 13 0,0-3 28 0,0 1 7 15</inkml:trace>
  <inkml:trace contextRef="#ctx0" brushRef="#br0" timeOffset="-103471.41">7596 16869 310 0,'0'-5'333'0,"1"0"-48"0,0 0-54 16,-1 3-2-16,-2-1-12 0,1 3 2 15,-2 0-15-15,0 3-28 0,0-1 10 0,-11 8-2 16,8-5-5-16,-4 7-10 0,-1 4-18 0,-1-2-5 15,0 2 10-15,-2 1-20 0,2 0-10 16,1-3-15-16,-1 2-13 0,2 2-33 0,1-6 19 16,-1 3-33-16,3-3-4 0,2-2-56 15,1-1-50-15,2-4-36 0,-3-3-26 0,3 1-79 16,0-3 18-16,1 0-274 0,1 0 8 0,1-3 28 16,1 3 23-16,1-3 24 0,0 1 37 15,2 1 14-15,-1 0 0 0</inkml:trace>
  <inkml:trace contextRef="#ctx0" brushRef="#br0" timeOffset="-102769.55">7906 16936 374 0,'1'-2'299'0,"2"1"-37"16,-3-3-43-16,1 2-10 0,-1-1-11 0,2-1-2 15,-2 1-34-15,0-2 2 0,0 1-18 0,0 1 4 16,0-2-6-16,0 0-7 0,-2 1-17 0,0-1-3 16,2 5 1-16,0 0-10 0,-10-13-17 15,7 9-9-15,-1 3 2 0,0-3 14 0,-9-4 5 16,3 4-43-16,0 1 13 0,3 1-5 0,-1 1-8 15,8 1 7-15,-8 0 9 0,-2 0-8 16,-15 18 5-16,12-9-5 0,1 4-7 0,1-1-4 16,-1 2-9-16,3 3-9 0,2-5 4 15,1 2 7-15,1 1-8 0,3-5 10 0,2-2-27 16,0-8 12-16,0 0-8 0,0 7-1 0,0-7-10 16,12 12 19-16,-8-12-16 0,1 0-1 0,1-3-14 15,-1 1 3-15,11-5 2 0,-2-4-3 16,1 0-6-16,-2-3-16 0,-1 2 2 0,0 1 14 15,-2-1 6-15,0 3-13 0,-4 1 2 0,-4 2-12 16,1 2 7-16,1 2-1 0,0 0 2 0,-1 2 0 16,-3 0-12-16,0 0 3 0,0 0 18 15,0 0-7-15,0 0 32 0,17 22-26 0,-15-13 22 16,3 5-4-16,-1-1-5 0,3-1 8 0,-3-1-4 16,3 2-5-16,-3-5 3 0,5 4 0 15,-3-5 13-15,0 0-11 0,0-2-17 0,-2 0-37 16,3-3 4-16,-2 1-59 0,1-3-32 0,-6 0-33 15,0 0-32-15,7 0-41 0,0 0 18 0,5 0-283 16,15-12 17-16,-13 9 56 0,5 2 30 16,-6-3 28-16,-3 4 24 0,0-2 23 15,0 1-31-15,-2 1-3 0</inkml:trace>
  <inkml:trace contextRef="#ctx0" brushRef="#br0" timeOffset="-102122.83">8696 16820 568 0,'4'-2'308'0,"-2"1"-57"15,-1-2-1-15,-1 3-28 0,0 2-14 16,-1-1-17-16,-1 2 2 0,1-1-29 0,-2 3 6 16,-5 6 10-16,3 5-19 0,0 1-5 15,-2 1-7-15,-2 3-15 0,3-2-5 0,0-1-18 16,0 3-12-16,4-2-11 0,1 0 0 0,1-1-6 15,0-11-9-15,0 2-14 0,0 0 6 0,0 0-9 16,0-2 9-16,11 2-25 0,-6-6 11 16,0-1 2-16,2-2-29 0,-2 0 10 15,2 0-12-15,11-9 22 0,-3-1-26 0,1-5 6 16,-2 1-20-16,-1-1 0 0,0-2-23 0,-2 1-8 16,-1-1-10-16,-3-1 29 0,0-1-24 15,-5-2-1-15,0 4-6 0,-1 4 19 0,0 3-9 16,-1 10-1-16,0-8 1 0,0 0-24 0,-15-7 30 15,5 9-23-15,2 3-6 0,-2 2-5 16,1 2-26-16,0-1-11 0,-3 0-20 0,-14 14-23 16,13-9-33-16,-1 2 14 0,5-7-174 0,1 7-112 15,1-3 22-15,1 0 32 0,4-2 40 16,-1 0 14-16,3 3 12 0,0-5-16 0</inkml:trace>
  <inkml:trace contextRef="#ctx0" brushRef="#br0" timeOffset="-101793.95">9085 16771 551 0,'-1'-1'302'15,"-1"1"-22"-15,0 0-25 0,0 0-7 0,-1 3-16 16,-9 5-15-16,5 2-17 0,-1 1-20 15,-1 5-12-15,-1 0 7 0,3-1-18 0,0 1 2 16,2 5-11-16,-2-2 6 0,0 2-17 16,3-1-8-16,1 4-6 0,0-3-11 0,-1 2-1 15,3 1-27-15,0-1 2 0,-1-2-10 0,1 1-20 16,-1-4 6-16,0 0-20 0,0-4-18 16,2-2-3-16,0-4-82 0,-2 1-1 0,1-4-10 15,1 1-26-15,-2-2-11 0,0 0-30 0,-1-1-30 16,-1-1-31-16,1-2 18 0,3 0-217 0,0 0-49 15,-9 0 30-15,0 0 16 0,-3 0 24 16,-15-15 18-16,14 6 11 0,-1-2 45 16</inkml:trace>
  <inkml:trace contextRef="#ctx0" brushRef="#br0" timeOffset="-101617.49">8838 17052 234 0,'3'-4'417'0,"0"1"-60"16,1-2-46-16,11-2-23 0,-7 1-33 0,6-1-14 15,0 3-29-15,3-2-8 0,-4 3-38 16,6 2 1-16,-1-1-40 0,0-3-42 0,-2 1-52 16,2 1-40-16,1-2-56 0,-6 2-55 15,5-1 9-15,-3 0-233 0,-1 1-64 0,-5 0 17 16,-2 1 45-16,1 0 12 0,-2 2-4 0,-1 0-1 16</inkml:trace>
  <inkml:trace contextRef="#ctx0" brushRef="#br0" timeOffset="-99949.05">6667 17549 383 0,'0'0'315'0,"0"13"-49"0,0-13-33 15,12 0-17-15,4 28-31 0,-14-27-25 0,0 3 9 16,0 0-14-16,-1-1-20 0,5-3-11 0,-1 0-12 15,1 0 1-15,0 0-12 0,0 0-2 0,2 0-4 16,15-12-23-16,-10 2-3 0,-2 0-5 16,3-2-19-16,3-2-1 0,-6-3 6 0,2-2-15 15,0-1-23-15,1-2-14 0,-2-3-4 0,-2 1-5 16,-1 1 13-16,2-2-8 0,-3 1-5 16,-1 2 13-16,-1 1-11 0,1 6-8 0,-6 2 22 15,4 0 3-15,-3 1-24 0,-2 12 22 16,0-7-14-16,0 7 1 0,0-8 6 0,0 8-9 15,0-7 6-15,0 7-12 0,0 0 4 0,0 0 15 16,0 0-7-16,0 0 11 0,-8-10 0 16,4 13 13-16,2 1-5 0,1 1 12 0,-4 8-6 15,1 1 7-15,-2 2-6 0,3-1 29 0,0 2-23 16,1 0 14-16,-4 5 2 0,3-3-15 16,-2 0 28-16,1 1-14 0,2 2 3 0,-1-1 9 15,1 1-9-15,-1 0-32 0,2-2 21 0,-1 3 5 16,2-10-7-16,0 4-17 0,0 2 10 15,0 0-6-15,11 16-5 0,-5-19 18 16,-1-1-13-16,3-8-4 0,3 3 7 0,-1-7-17 0,0-1 12 16,-10-2-8-16,9 0-1 0,3 0-17 15,15-13-14-15,-9 0 11 0,-2 2-19 0,1 1-11 16,-1-3 13-16,-1 2-2 0,-3-3 1 0,0 2-9 16,-2-1 18-16,-1 1 6 0,-5 3-2 0,3 2-1 15,-4 2 9-15,0 0-12 0,-2 0 11 16,0 3-21-16,0-3 11 0,-1 4 20 0,0 1-21 15,0 0 17-15,0 0-22 0,0 0 28 16,0 0-15-16,-10-9 6 0,5 9 3 0,1 1-14 16,0 0 11-16,-1 0 3 0,0 3 3 0,-6 9 19 15,2-2 5-15,0 3 1 0,1 0 25 0,1 1-25 16,-2 1-13-16,6 1 0 0,1 0 17 16,2-17 7-16,0 11-11 0,0-2-5 0,0 0-7 15,13 3 13-15,-10-7-25 0,2-1 14 16,0-3-6-16,0 1 1 0,2-2-2 0,0 0 2 15,3 0 1-15,3 0-26 0,17-12-1 0,-14 2-13 16,-1-1-4-16,0-2-19 0,3-2 0 16,-4 5 3-16,-4-1 14 0,1 1-7 0,-3 3 8 15,-2 2 12-15,-2 1-11 0,0 1 13 0,0 2-9 16,-1-1 6-16,-1 2 12 0,-2 0 15 16,0 0 10-16,0 0 25 0,0 0-7 0,12 14-11 15,-10-9-7-15,1 2 35 0,2 8 7 0,0 0-28 16,-3-2-1-16,7 3 8 0,-7 1-18 0,-1-7 25 15,1-2-2-15,-1-2-21 0,-1-1 20 16,1 0 6-16,0-1-17 0,-1-1-4 16,1 1 28-16,-1-3 13 0,1-1-6 0,-1 0-11 15,-1-1-17-15,1 1-4 0,1-4-52 0,-1 1 1 16,1-3-15-16,1 0 0 0,3-8-10 16,1 1 17-16,1-1-5 0,-1 0 1 0,2 3 26 15,3 0 0-15,-2-1 6 0,-1 5 0 0,-1 1-11 16,0 2 3-16,-3 1-10 0,-4 3 15 0,0 0-6 15,7 0 22-15,-7 0 7 0,8 0-8 16,-8 0-10-16,23 17 30 0,-19-6-19 16,3 3 2-16,2-2-14 0,-4 0 32 0,2 2-2 15,-3-3-21-15,-1-2 0 0,0-2-12 0,0-2-38 16,-1 0-31-16,1-1-21 0,-1-1-17 16,-1-3-30-16,1 4-2 0,-1-3 14 0,0 0-233 0,1 0-60 15,0 2 30-15,1-3-11 0,1 2 25 16,1-2 45-16,2 0 1 0,-7 0 9 15</inkml:trace>
  <inkml:trace contextRef="#ctx0" brushRef="#br0" timeOffset="-99515.89">7800 17577 480 0,'1'-4'350'0,"0"0"-42"0,-1 0-51 16,-2 1-28-16,0 2-4 0,-1 1-22 0,-2 0 6 15,0 0-23-15,1 4-42 0,-8 8-4 16,-2 3-15-16,2 0 10 0,1 4 5 0,-1-3-38 16,3 0-9-16,-2 3-15 0,3-5-18 15,5-1 29-15,1-3-26 0,0-1-6 0,2-3 8 16,0-6-30-16,0 0 10 0,0 0-3 0,0 0-3 16,12 11-6-16,-10-11 8 0,2-3-2 15,1 1 2-15,9-7-12 0,0-1 8 0,-2 0-36 16,-1-2-3-16,0 3-10 0,0-2 12 15,-3 4 5-15,-1 2 11 0,-3 0-18 0,-2 1 3 16,2 1-9-16,-1 1 17 0,-1 2-18 0,-2 0 2 16,1 0-2-16,-1 0 1 0,0 0 19 0,0 0-18 15,1 13-4-15,-1-5 13 0,-2 12 6 16,2-10-25-16,-8 26 43 0,3 1-21 0,-2 1-3 16,-1 1 0-16,0-1 9 0,0-1-19 15,-2-2-2-15,2 0 15 0,0-3 18 0,1-4-14 16,-8-4-6-16,9-5-41 0,-3-6 4 0,5-2-11 15,3-3-23-15,-4-4-21 0,3-4-31 0,4-4-23 16,1-1 13-16,5-11-205 0,-4 1-104 16,2 3 7-16,2-3 29 0,1-6 24 15,1 2 34-15,0 2 10 0,2-1 48 0</inkml:trace>
  <inkml:trace contextRef="#ctx0" brushRef="#br0" timeOffset="-99189.02">8129 17524 874 0,'3'-5'272'0,"-1"4"-20"15,0 1-46-15,0 0 31 0,1 1-32 16,-1 2-19-16,-1-1 37 0,1 1-32 0,-1 3 0 15,1 1-22-15,-1 14 10 0,-1 0-13 0,0-11-27 16,0 7 10-16,0 2-2 0,0 3-26 16,0 2-17-16,-12 22-24 0,10-24 9 0,-3 7-2 15,-1-5-13-15,3-4-19 0,-4-5-19 0,2-4-15 16,4 1-1-16,-2-7-55 0,3-5-32 16,2 0-55-16,-4-2-43 0,-3-2-40 0,2-2 20 15,0-1-278-15,-5-5 36 0,2-5 31 16,-1 1-1-16,-2 0 23 0,4-5 20 0,-1 4 30 15,2 0-3-15,-1 5-1 0</inkml:trace>
  <inkml:trace contextRef="#ctx0" brushRef="#br0" timeOffset="-98558.34">7971 17648 544 0,'-4'-3'345'16,"0"3"-39"-16,2 0-29 0,-1 0-14 15,1-2 17-15,0 2-44 0,-1-1-19 0,0 0-17 16,2 0-52-16,0 1 5 0,0-2-10 0,1 0-33 15,0 2 2-15,2 0-23 0,1 0 11 16,2-2-13-16,1 4-11 0,13-5-27 0,-6 4-5 16,-3-1-6-16,4 0 5 0,4 0-1 0,4 0-23 15,1 0 12-15,1 0-39 0,1 0-14 16,21-3-20-16,-21-1-15 0,-1-3 2 0,-3 1-6 16,-1-1-16-16,-4-1 10 0,-3 7-3 0,4-6-15 15,-2 0 13-15,-5 0-8 0,-3 3 8 0,0-1-1 16,-1 0 3-16,-3 0 15 0,2 1 10 15,-4 1-5-15,0-1 24 0,0 1 0 16,-1-1 6-16,0 0 12 0,0 4 2 0,0 0 16 16,0 0-4-16,0 0 16 0,-12-12 24 0,7 12-9 15,0 0 6-15,-1 0 10 0,1 0 3 0,-2 3-2 16,-6 2 5-16,5 0-12 0,-5 2 10 16,1 5 3-16,6-3 4 0,0 4 7 0,-5 6 18 15,3-4-11-15,1 4 6 0,5-1-9 16,-3 0-7-16,1 1 28 0,1 1-7 0,-1-3-32 15,2 0 25-15,2-2-15 0,0-4-2 0,-1-1-8 16,1-10-1-16,0 7-27 0,0 1 5 16,0-8 15-16,0 7 3 0,0-7-9 0,0 5 4 15,0-5-14-15,0 0 8 0,0 0-32 0,0 0-15 16,8 12-14-16,-4-16 1 0,-1 2-3 0,0 0 2 16,3-2 3-16,-4 1-4 0,1 1 4 0,2-2 1 15,6-4 2-15,-2 1-30 0,-1 2 34 16,0 0-32-16,-2 2 28 0,0 2-38 0,1-2 25 15,-3 0 7-15,1 3-13 0,-5 0 5 0,0 0 32 16,0 0-6-16,8 0-20 0,4 10 18 16,0 2 0-16,-3 1-1 0,5 6 3 0,-3-1 15 15,1 1-11-15,-3-2-2 0,4-3 14 0,-4 0-4 16,-5-2-5-16,2-4-1 0,-3-4-12 16,1 0-25-16,-2 1-24 0,-2-5-47 0,0 0-34 15,0 0-27-15,10-12-57 0,-9 3 21 0,2 4-258 16,-1 2 20-16,0-3 41 0,0 1 26 0,3 2 25 15,-2-2 12-15,-1 2 19 0,-1 0 26 16</inkml:trace>
  <inkml:trace contextRef="#ctx0" brushRef="#br0" timeOffset="-97935.69">8975 17576 408 0,'2'-3'312'0,"1"3"-57"16,-1-3-16-16,0 3-7 0,1 3 5 0,-3 1-3 15,1 3-4-15,-1 14 7 0,0 2-16 0,0-11-25 16,0 8 10-16,-10 28-32 0,3-12 5 16,0 6-35-16,-1-8-17 0,2 0-25 0,0-3 11 15,0-6-15-15,4-4-12 0,0-1-17 16,0-4 11-16,2-6-24 0,0-10-6 0,0 9-86 16,12 2-37-16,0-11-43 0,-11-3-72 15,10-1 17-15,-6-4-216 0,0-1-55 0,0 1 32 16,-5-2 30-16,0 10 0 0,0-10 25 15,0 1 25-15,0-1 40 0,0 3-6 0</inkml:trace>
  <inkml:trace contextRef="#ctx0" brushRef="#br0" timeOffset="-97485.49">9207 17620 578 0,'3'-1'293'0,"1"-2"-16"0,-2 3-47 16,-3-2-34-16,1 4-7 0,2-4-7 0,2 4-10 15,-2-2-31-15,0 0-7 0,-1 3-7 0,0-2 10 16,1 3 24-16,-2 1-25 0,2 0 8 0,-1 3-16 16,1 8 33-16,-1 3 4 0,-1 0-13 15,0-7 6-15,0 3-21 0,0 11 0 16,-13 28-11-16,10-23-9 0,-1-2-16 0,-1 0-7 15,4-4-18-15,-1-1 8 0,2 0-18 0,0-5 11 16,0 3-19-16,0-15-4 0,0 3-1 0,0 0-22 16,15 6 4-16,-9-11-2 0,1-3-6 0,2-4-13 15,2-4-3-15,-1-2-2 0,2-2-3 16,-1-1 1-16,2-4-17 0,-1-5 10 0,1 5-4 16,-1-1 0-16,-6 3 2 0,0 4 8 15,-2-3-5-15,0 4 7 0,-3 4-18 0,0 1 11 16,-1 3-7-16,0 0-6 0,0 0 3 0,0 0-19 15,-19-9 22-15,5 11-7 0,-1 3-27 0,4-1 2 16,-2 0-52-16,2-2-37 0,0 2-24 16,0-4-28-16,3 1-21 0,-1 1-17 0,9-2 18 15,0 0-204-15,-7 0-72 0,7 0 32 16,-6 0 44-16,3-5 7 0,7 1 34 0,-2 1 11 16,1 0 33-16,-2-2 16 0</inkml:trace>
  <inkml:trace contextRef="#ctx0" brushRef="#br0" timeOffset="-95736.83">10076 17433 436 0,'0'13'561'0,"0"-13"-88"15,0 0-36-15,0 0-33 0,0 0-39 0,0 0-25 16,0 0-25-16,0 0-37 0,0 0-40 0,0 13-13 15,0-13-40-15,13 0-43 0,-13 0-54 16,0 0-52-16,0 0-3 0,0 0-99 0,0 0-64 16,0 0-82-16,0 0 19 0,0 0-301 15,0 0 35-15,0 0 35 0,23-7 10 0,-22 0 16 16,5-11 54-16,-3 2 26 0,6 3 15 16,-6 1-21-16</inkml:trace>
  <inkml:trace contextRef="#ctx0" brushRef="#br0" timeOffset="-95574.41">10327 17176 549 0,'4'-6'361'16,"0"2"-42"-16,0 1-67 0,-2-1-76 16,-1 0-58-16,0 1-75 0,1 2-70 0,0-1 2 15,-1 2-288-15,0-2 24 0,-1 3-74 0,0 0 5 16</inkml:trace>
  <inkml:trace contextRef="#ctx0" brushRef="#br0" timeOffset="-95402.95">10382 17384 262 0,'1'6'407'0,"-1"-2"-78"16,2-2-24-16,-1 3-65 0,1-3-17 0,0 1-39 15,0 0-56-15,-1-1-39 0,1 2-83 16,1-2-1-16,-1 1-172 0,0-3-108 0,0 3-64 16,-1-1 23-16,1 0 15 0,0-1 11 0</inkml:trace>
  <inkml:trace contextRef="#ctx0" brushRef="#br0" timeOffset="-94383.24">11229 16644 537 0,'2'0'306'0,"-2"0"-22"16,0 0-31-16,0 0-26 0,0 0-4 0,0 0-14 15,0 0-23-15,0 0 3 0,0 0-27 16,0 0-24-16,0 0 11 0,-19 10-18 0,13-11-16 16,0-2-12-16,0-1-13 0,-7-1-6 15,0-2-7-15,0-1 0 0,1-3-10 0,3 6 1 16,4-3-30-16,-2 1 24 0,4 1-36 0,3 0-8 16,0-1-4-16,0 0-10 0,11-14-17 0,-1 7 0 15,7 0-4-15,0 0 7 0,-3 3 9 16,2-2-4-16,5-1 5 0,-5-1-9 15,1 6 18-15,-2-4-7 0,-1 2 2 0,-2 1-14 16,-2-1 15-16,-2 3 3 0,-2 4-9 16,0-1 2-16,-2 1-2 0,-1 1 11 0,2 1 2 15,-4 2-24-15,0-3 5 0,-1 6 10 16,-2-3-8-16,-2 2 28 0,0 0-26 0,-3 8 20 16,-7 3 16-16,4-1-30 0,0 4 7 0,1 0 26 15,0 1-10-15,0 1-9 0,1-2 7 0,3 2-5 16,-1-1 6-16,3 2-5 0,1 1-4 0,0 2-3 15,2-13 14-15,0 6-3 0,0 6-9 16,0 1 7-16,0 2 2 0,11 24-1 0,-9-23-1 16,0-1-5-16,-2-12-3 0,0 3-2 15,0 4 38-15,0 1-14 0,-16 18 2 0,11-20 14 16,-2-2-15-16,0-4 22 0,-2 3-9 0,-1-4 7 16,0-1-9-16,-3-2-9 0,3-3-13 15,-3-5 14-15,2 2-9 0,1-2-9 0,-1 0-48 0,-1 0 4 16,-18-10-38-16,10 1-18 0,4 1-14 15,3-4-39-15,2 0-10 0,5 0-12 0,-1-2-38 16,2 4-1-16,4 0-10 0,1 3 17 0,0-3-173 16,17-12-73-16,-6 10 31 0,0-2-5 15,6 4 26-15,0-2 37 0,1 2 13 0,3 4 6 16</inkml:trace>
  <inkml:trace contextRef="#ctx0" brushRef="#br0" timeOffset="-94022.27">11404 16723 354 0,'2'5'382'0,"1"0"-41"16,-2 0-23-16,-2 2-24 0,2 13-28 0,-1-14 2 15,0 3-33-15,0 2-9 0,0-3-25 0,0 1-14 16,0 0-23-16,0-3-16 0,0 1-17 0,0-7-14 16,0 8-40-16,0-1-6 0,0-7 19 15,0 7-1-15,0-7 0 0,0 0-34 0,0 0-6 16,-10 10-35-16,11-12-5 0,2-2-35 0,7-6 3 15,3-4-16-15,1 0-11 0,-2 2 9 16,2-3 9-16,0 4 2 0,1 3 15 0,-5-1 19 16,6 5 23-16,-6 0-8 0,-2 3-1 0,-8 1 48 15,0 0-8-15,26 11 6 0,-20-3 6 16,1 6-1-16,0 1-1 0,-1-2-10 0,-1 3 10 16,0-1-19-16,0 0 0 0,2 2 10 15,-4-2-12-15,2-3-12 0,-2-2-14 0,-1-3-13 16,0 0-33-16,0-2 3 0,-2 0-93 0,1-3-34 15,-1-2-45-15,0 0 19 0,3 0-260 16,0-4-56-16,-3 1 41 0,4-2 33 0,2-6 27 16,0 2 29-16,3-7 25 0,2 1 18 0,7-3 4 15</inkml:trace>
  <inkml:trace contextRef="#ctx0" brushRef="#br0" timeOffset="-93534.98">12121 16527 818 0,'1'0'315'0,"-1"1"-34"0,0 4 29 0,-1-1-43 15,1 13-32-15,0-5 37 0,0 6-3 16,0 8-1-16,0 1-39 0,-9 30-3 0,6-26-30 15,0 1 5-15,-2-2-20 0,-1 0-21 0,2-3-23 16,-2 4-12-16,1-6-5 0,2-1-19 0,-2-4-6 16,2-6-5-16,1-4-5 0,-1 0-4 15,1-3-3-15,1-2-6 0,0-4-15 0,1-1 3 16,0 0-21-16,0 0-23 0,-2-10-20 0,6-5-11 16,2 0-21-16,1-5-4 0,1 4-1 15,2-1-17-15,1 0 23 0,1 4 5 0,1-1 8 16,0 7-7-16,-1-2 7 0,2 4-7 15,-3 3 2-15,0 1-5 0,-11 1 3 0,9 0 6 16,3 0 32-16,14 15 2 0,-12-6 2 0,-1 1-20 16,-2 2 21-16,-1 0 3 0,-1 3 0 0,1 0 8 15,-6-4-10-15,3 4 7 0,-7-4-10 16,0-11 14-16,0 8-5 0,0-1 2 0,-16 13-4 16,7-15-8-16,0 2 4 0,0-5-26 15,0-2-21-15,1 1 3 0,8-1-95 0,-14 0-72 16,-14-10-53-16,19 3 27 0,0-4-271 0,5 2 38 15,2-1 34-15,2 3-20 0,0 7 32 0,0-12 52 16,15-12-2-16,-5 10 35 0,2 8 27 16,5-8 8-16</inkml:trace>
  <inkml:trace contextRef="#ctx0" brushRef="#br0" timeOffset="-93359.52">12475 16787 557 0,'8'1'360'0,"-2"4"-24"0,1-2-50 16,3 7 5-16,-4-3-14 0,-3 3-35 0,3 4-3 15,-3-2-28-15,-2 1-41 0,-1 0-16 0,0-13-17 16,0 8 12-16,0 0-17 0,0 0-81 16,0 0-44-16,0-3-5 0,0 2-30 0,-12 3-45 15,11-10-60-15,1 2 11 0,-2 0-252 0,2-4-62 16,-1 1 35-16,0 0 20 0,1-5 14 0,0 1 51 16,-1-2 7-16,4-14-15 0</inkml:trace>
  <inkml:trace contextRef="#ctx0" brushRef="#br0" timeOffset="-93217.14">12539 16606 547 0,'-8'-5'314'15,"0"2"-54"-15,0 3-31 0,3 0-17 0,0 2-46 16,-1 0-52-16,2 2-43 0,-8 5-51 0,7-2-67 16,3 0 5-16,-1-1-214 0,3-1-72 0,1 0 5 15,-1-5 6-15,0 7-10 0</inkml:trace>
  <inkml:trace contextRef="#ctx0" brushRef="#br0" timeOffset="-92841.14">12627 16912 317 0,'0'8'398'0,"0"1"-63"0,-2-4-9 0,0 1-56 16,2-1-25-16,0 1-23 0,-1-1 0 0,0 0-18 15,1-5-32-15,0 0 1 0,-4 12-16 16,3-10-15-16,-3 0-16 0,3-1-12 0,-1-2-13 15,0 1-3-15,1-1-9 0,0-1-18 0,1-2-26 16,0-1 19-16,1-2-21 0,11-7-6 0,-5 0-5 16,1-1-9-16,0-1-10 0,2 3 21 15,4 2-10-15,-4-2-7 0,0 2-17 0,-1 3 12 16,5 0 0-16,-1 0-3 0,-6 4-4 16,4 4 22-16,-2-1-1 0,-9 1-4 0,11 0 0 15,1 0-1-15,9 13 15 0,-8-6 13 0,-1 5 2 16,-1-2-19-16,-2 4-2 0,-2 1 11 15,-5 0-14-15,1-3-5 0,-1 6 5 0,-2-3-10 16,0-6 16-16,0 3-14 0,0 1 10 16,-12 13-5-16,8-18-38 0,1 2 0 0,-1-5-43 15,0 1-39-15,0-3-34 0,1-3-36 0,1 3-66 16,0-4 20-16,0-1-272 0,1 4 13 16,0-4 53-16,1-1 31 0,2-1 23 0,0 0 3 15,0 1 32-15,2 0 18 0,11-4 20 0</inkml:trace>
  <inkml:trace contextRef="#ctx0" brushRef="#br0" timeOffset="-91791.34">13055 16973 443 0,'0'-5'358'0,"0"-2"-50"15,-1 1-16-15,0-1-34 0,0 3-21 0,0-3-26 16,-4-6-15-16,-1 5-4 0,-2 4-27 0,2 0-11 15,0 3-5-15,-2-1-13 0,2 5-36 16,6-3 17-16,-22 10-6 0,11-5-12 0,-3 6-9 16,1 2-6-16,3-2-9 0,0 4 28 15,-2-4-19-15,6 1-16 0,2-1-21 0,2-2 19 16,-1-4-10-16,3-5-14 0,0 0-3 0,0 0-5 16,0 7-4-16,14-1-50 0,-7-6-9 0,-1-1-25 15,0-1-7-15,12-8-13 0,-2 2 0 16,2-6-14-16,-1 2 3 0,-1 2 8 0,0-4 6 15,-3 4 6-15,-6 2 7 0,0 3 19 0,-1 1 5 16,-2 1 6-16,-2-1 0 0,-1 4 21 16,-1 0 4-16,0 0 19 0,1 5 9 0,-1-2-19 15,0 1 7-15,-1 2 11 0,1 0-10 0,-1-1 6 16,1 0 1-16,-2 2-3 0,2-2 1 16,0-5-15-16,0 0 5 0,0 0 12 0,0 7-1 15,0-7 8-15,0 0-30 0,11 12-4 0,-7-12 6 16,0-2-12-16,0 1-4 0,11-6-10 15,-2 0 13-15,3-4-22 0,-3 3-11 0,2-3 16 16,-1 2-3-16,-1 1 13 0,1 2-10 0,1 0 6 16,-6 3 10-16,1 0-2 0,-1 3-5 0,-9 0 8 15,7 0 12-15,-7 0 16 0,15 10 0 16,-6 1-3-16,3 1 7 0,-5 2 14 0,0 0-2 16,-4 0 38-16,-2-5-15 0,1 2 8 0,-2-2 19 15,1-1-46-15,-1-8 25 0,0 7-6 16,0-7 6-16,0 7 0 0,0 0-13 0,0-7 34 15,0 7-19-15,0-7 0 0,0 0-9 0,-11 11-7 16,10-11 7-16,-1-1-5 0,1 0-23 0,1-2-2 16,0-1-48-16,3-1-37 0,4-8-4 15,2-3-3-15,-2-2-5 0,5 3-7 0,2-2 1 16,4 5 10-16,-7 1 3 0,3 3 11 0,3 2 14 16,-9 2 3-16,0 4 10 0,0 0 26 0,-8 0 3 15,0 0 24-15,8 0 0 0,4 11-21 16,-5 2 15-16,1-1 25 0,-6 0-2 0,5 2 1 15,2-1-21-15,-4 1-4 0,2-3-3 16,-3-2-6-16,1 0 7 0,4 1-12 0,1-5 4 16,0 1 36-16,5 0-40 0,-1-6 6 0,-6 0-12 15,1 0 20-15,3 0-4 0,18-12-19 16,-12 5 16-16,1-3 1 0,0 1-23 0,1-4 10 16,0 1 25-16,0-1-26 0,0 2 6 0,-8-3 19 15,3 4-14-15,-5 5 21 0,-2 0-8 0,-1 0-2 16,-3 3-2-16,-1 2-13 0,-3 0 16 15,0 0-1-15,0 6 19 0,-2-3 15 0,-3 9-36 16,-3 1 20-16,-3 2-20 0,3 4 11 0,-4 0 9 16,2 4-1-16,0 0 19 0,2 6-15 15,-4-2 8-15,0 4-3 0,2-2-8 0,-1 3 0 16,2-1-1-16,1-2-10 0,0 1 7 0,1-2-6 16,0 1 0-16,2-2 9 0,-1-8-10 0,2 1-3 15,-1-4 7-15,-1-5 16 0,2-2 7 16,-1-4-2-16,1-3-7 0,-1-2 16 0,-4 0-3 15,2 0 14-15,-4 0-6 0,-12-9-16 16,10 4 6-16,-3-2-4 0,3-1-10 0,-1 1-6 16,1-2 6-16,1 2-15 0,5 1 15 15,1-1-2-15,3 0-33 0,3 0-9 0,0 7-24 16,0-8-10-16,0-1-9 0,18-18-18 0,-6 12-17 16,-1 6 6-16,9-8-71 0,1 5-12 0,0-1-18 15,4 4-22-15,1-3-28 0,-1 2-22 16,1 3 24-16,-2 1-232 0,-3 4 35 0,-1-4 34 15,-4 2-33-15,0 2 24 0,-1 0 18 16,3 0 31-16,-18 2 22 0,11 0 16 0,1 0 27 16</inkml:trace>
  <inkml:trace contextRef="#ctx0" brushRef="#br0" timeOffset="-83633.64">14480 16901 219 0,'0'0'373'16,"0"-15"-60"-16,0 15-27 0,-18-24-29 0,18 19-15 15,0 2-36-15,-2-2 6 0,2 2-41 0,-2-1-11 16,2 0-3-16,0 2-4 0,0-1-38 0,0 3-24 15,0 0 7-15,-2-3 0 0,1 6 21 16,1 1-14-16,-1 2 31 0,0 13-1 16,-3 2-17-16,0 4 6 0,-2 1-7 0,0 2-16 15,2 1 12-15,-1-1-29 0,1 2 3 0,-2 0-11 16,3-3-3-16,1 2-10 0,-2-5-7 0,1 0 0 16,1-2-13-16,-1-5-10 0,3 2-6 0,0-8 3 15,-2-2-11-15,2-2-17 0,0-7-12 16,0 0-23-16,0 7 3 0,0-7-30 0,0 7-15 15,0-7-33-15,0 0-33 0,0 10-20 0,0-12-33 16,0-1-14-16,2-1 16 0,-1 0-201 16,0-1-67-16,1 1 34 0,-1-3 29 0,2 0 22 15,-1 1 24-15,-2 0 22 0,5-9 10 16,-2 5-2-16</inkml:trace>
  <inkml:trace contextRef="#ctx0" brushRef="#br0" timeOffset="-83090.14">14671 16738 382 0,'0'-2'328'0,"2"-1"-48"0,1 1-42 0,0 2-23 16,-3-1-2-16,-3 1-28 0,3 0 16 16,0 1-14-16,0 1-22 0,0 1-12 0,0 1-6 15,-2 1 22-15,1 1-4 0,-3 9-18 16,0 1 10-16,-1 4 6 0,1-2-18 0,-3 4-10 16,0 0-4-16,3 0-21 0,-3 2 9 0,1 2-17 15,1 0-8-15,-2 2-21 0,2-5 7 16,1 3-8-16,2-3-10 0,0 1-5 15,0-2-9-15,2-14 6 0,0 3-4 0,0 2-17 16,0-4 9-16,0 1-9 0,0-3 0 16,0 1-2-16,12 4-15 0,-9-6 4 0,-1-3-5 15,3 1-5-15,-2-3-10 0,1-1-6 0,1 1-8 16,1-3 1-16,0 1-2 0,-1-2-37 0,7-5 6 16,-2 4 7-16,-2-3 15 0,-2 0 15 0,-1 2 0 15,-1-2 3-15,-2 2-16 0,0 1 3 16,-2-2 1-16,0 6 16 0,0 0-17 0,0-6 12 15,0 6 1-15,0-7 0 0,-12-2 1 16,7 8 1-16,0 0 0 0,-2-1-29 0,1 2 0 16,-1 0-27-16,1 0-1 0,6 0-17 0,0 0-11 15,-8 0-27-15,8 0-2 0,-8 0-23 0,-3 10-16 16,8-7-27-16,1 1 16 0,-1-2-167 16,3 0 28-16,3 3-148 0,-1-2 32 15,7 6 24-15,4-1 27 0,1-1 43 0,1 0 8 16</inkml:trace>
  <inkml:trace contextRef="#ctx0" brushRef="#br0" timeOffset="-82735.25">14905 16953 439 0,'3'-9'377'16,"1"2"-50"-16,-2 1-22 0,0 4-35 0,1-3-5 16,0 1-46-16,1 3-11 0,-2 1-2 15,2 1-24-15,-1 3 40 0,6 8-26 0,2 1 5 16,0 3-13-16,-2 3-18 0,0 1-8 0,0 4-8 16,0 1-14-16,-1 1-19 0,2-2-6 0,-3-4-8 15,1 1-14-15,0-2-6 0,-2-1-10 16,1-4-6-16,-3-1-6 0,-3-2-24 0,3-6-23 15,-2 1-2-15,-2 0-27 0,2-1-11 16,0-5-5-16,1 3 3 0,-3-3-80 0,0 0-55 16,0 0-13-16,0 0-31 0,7-12-59 0,-7 4 25 15,0 3-257-15,4-14 38 0,-4 12 24 0,0-2 27 16,0-1 19-16,0 2 50 0,0-3 10 16,0 4 15-16,0-1-33 0</inkml:trace>
  <inkml:trace contextRef="#ctx0" brushRef="#br0" timeOffset="-82466.53">15092 16977 342 0,'2'-4'376'15,"-2"1"-62"-15,2-2-24 0,-2 2-32 16,0-1-3-16,0 4-27 0,0 0-36 0,0 0-4 16,0 0-10-16,0 0 12 0,-7-7-28 0,1 11-17 15,2-1 15-15,-6 7 3 0,-3 2-10 0,-3 2-15 16,1 1-10-16,-1 1-25 0,0 1 5 0,0-1-15 15,3 0-17-15,-3 4 9 0,1-1-14 16,0-3-10-16,0 0-18 0,1-2 11 0,3-1-40 16,0 1-1-16,2-5-83 0,4 1-18 15,1-3-37-15,-2-4-17 0,3-1-26 0,1 1-28 16,2-3 18-16,0 0-307 0,0 0 36 16,2 0 33-16,1-1 26 0,1-3 24 0,0 1 17 15,10-4 17-15,-3 1 9 0</inkml:trace>
  <inkml:trace contextRef="#ctx0" brushRef="#br0" timeOffset="-81767.69">15265 16898 298 0,'2'-5'394'0,"0"1"-81"0,-2 2-22 15,1 1-29-15,-1 1-22 0,-1 0-4 0,-1 4-4 16,0 1-29-16,-2 11 32 0,4-1-19 16,-5 3-16-16,-7 3 1 0,6 8-4 15,-1-4-19-15,-2 1-14 0,2-2-7 0,1 1-20 16,-1 1-16-16,1 1-2 0,0-4-16 0,2 1-10 16,0-2-15-16,2-3 0 0,-1-4-12 0,-3 1-10 15,4-9-1-15,2 0 2 0,-3-1 0 16,3-2-7-16,-2-1 8 0,2-1-14 0,-3-2-9 15,6-1 7-15,-3-3-5 0,-3 1-20 0,6 1-23 16,-3-5-10-16,3-7-5 0,-1 2-3 16,2 2 5-16,-2 4-17 0,2-1 23 0,1 2-24 15,-3 1 23-15,2 1 5 0,-2 1-7 0,4-1-6 16,-2 1-1-16,0 1 11 0,3 0 12 0,-3 1-26 16,1 0 15-16,2-1-15 0,-2 1 12 15,-5 0-9-15,0 0-19 0,10 0 5 0,-3 0-48 16,3 0 10-16,-4 0-1 0,1 0-19 0,-7 0-8 15,8 0-19-15,-8 0 13 0,15 10-15 16,-15-10-13-16,0 0 0 0,0 0-3 0,8 0-8 16,-8 0 2-16,12-10 8 0,-10 5 10 15,0 1 4-15,-1 0-2 0,1-2 19 0,4-6 24 16,-6 0-13-16,2 2 46 0,-2 0 21 0,2 3 20 16,-2-2 15-16,1 1 17 0,-1 8 3 15,0 0 17-15,0-7 12 0,0 2 5 0,0 5 0 16,0-8 0-16,0 8-4 0,0-6 17 0,0 6 13 15,-13-10 5-15,10 10 3 0,1 1 16 16,-3 1-11-16,2 2 27 0,1 1 15 0,-4 10-9 16,1-3-1-16,-1 6-12 0,-2-1-9 0,4 1 9 15,2-1-12-15,0 0-14 0,-1 2-7 16,3-2-15-16,0-2 4 0,-1-2-13 0,1-13 1 16,0 12-8-16,0-3-9 0,0 0-22 0,0-1-23 15,0-1-12-15,0-2-28 0,0 2-3 0,0-7 5 16,0 7-72-16,12 6-11 0,-12-9-29 15,4-1-44-15,-2-1-34 0,-2 0 21 0,2 1-191 16,0-3 33-16,0 0 28 0,0 0-85 16,-2-3 29-16,1 3 26 0,1 0 24 0,2-2 20 15,1 1 12-15,4 1 0 0</inkml:trace>
  <inkml:trace contextRef="#ctx0" brushRef="#br0" timeOffset="-81362.59">15647 17079 386 0,'-1'0'381'0,"1"0"-48"0,0-2-35 0,1 2-34 16,-1 0-16-16,5 0-14 0,-1 0-48 0,0 0-7 15,1 0-6-15,3 0 3 0,0 0-26 16,1 0-17-16,4 0 7 0,3 0-15 0,-3 0-41 15,3 0-9-15,14 10-7 0,-17-8-25 16,-2 0-7-16,-2 1-45 0,-2 0-30 0,1 0-18 16,-2 0-21-16,-2-1-32 0,0 1-42 0,-1 0 16 15,1-1-157-15,-4 3-121 0,0-3 30 16,0 4 24-16,0-6 5 0,0 0 21 0,-18 19 12 16,9-8 10-16</inkml:trace>
  <inkml:trace contextRef="#ctx0" brushRef="#br0" timeOffset="-81157.04">15674 17224 331 0,'-3'0'411'0,"1"3"-60"0,0-3-46 16,0 0-2-16,2 2-44 0,0-2-41 0,2 1 6 16,0 1-48-16,2 1-11 0,-1-2-19 0,4 1-8 15,-2 1-26-15,-1 0-9 0,2-1-30 16,9 3-48-16,2 0-33 0,-1-3-37 0,-3 1-68 15,6-1 9-15,-13-2-156 0,5 0-156 0,-1 0 27 16,5 0 25-16,-1 0 18 0,-1 0 23 16,18-12 13-16,-20 10-40 0</inkml:trace>
  <inkml:trace contextRef="#ctx0" brushRef="#br0" timeOffset="-80659.73">16049 16898 425 0,'-2'-3'302'0,"2"1"-33"0,-2 2-18 15,2-2-22-15,-3 2 1 0,1 2-11 0,-1 0-8 16,1 1-12-16,0 2 8 0,-4 10-29 15,-1 0-20-15,1 3 33 0,0 1-17 0,-2 5-5 16,3 1 1-16,-1 1-6 0,1 1-11 0,-2 1-9 16,0-3-25-16,3 2-20 0,-2 0-4 0,3 0-10 15,3-4-8-15,-4 2-9 0,4-4 9 16,0-10-17-16,0 4-5 0,0-1 2 16,0-3-6-16,11 16-5 0,-7-18-16 0,1-2 0 15,1-2-20-15,0-2-3 0,0-1-13 0,1-2-5 16,-7 0-20-16,6 0 3 0,6 0 2 15,17-17 3-15,-14 8-17 0,-6 0 3 0,3-4-30 16,1 3 1-16,-1-3-1 0,-8 4 16 16,1 0 17-16,-1 1-22 0,0 1 14 0,-4 2 6 15,0 0 0-15,0 5-8 0,0 0 9 0,0 0 4 16,0-7-6-16,-13-2 11 0,9 5 20 0,-2 3-15 16,0-1 25-16,2 1-14 0,-1 1-25 15,1-2-9-15,0 2-14 0,-4-1-7 0,-1 1-42 16,7 0-12-16,-6 0-43 0,5 0 15 0,-2 0-140 15,0 0-126-15,5 0 29 0,0 0 29 16,0 0 23-16,0 0-40 0,0 0 21 0,-8 4 57 16,10-2-7-16</inkml:trace>
  <inkml:trace contextRef="#ctx0" brushRef="#br0" timeOffset="-79965.88">16292 17089 217 0,'2'-8'428'15,"1"3"-75"-15,-1 1-58 0,0 1-40 0,-2 2-8 16,2 1 4-16,-2 1 5 0,-2 1-31 0,2 1 20 16,-2 4-40-16,-1 11 10 0,-1-2-16 15,-3 6-5-15,0 2-18 0,1 1-4 0,-1 1-14 16,0-2-12-16,0 1-18 0,1-1-14 15,-1-2-3-15,1-3-25 0,1 3-2 0,0-5-5 16,0-3-8-16,1-3-12 0,0 0-1 0,2-6-9 16,-1 0-3-16,1 0 1 0,0-3-8 15,0 0-1-15,0-2-6 0,2 0 2 16,0 0-13-16,0 0-8 0,0 0-14 0,0 0-5 16,-10-14-4-16,10 11-17 0,-2-1-1 0,4-1-4 15,0 2-29-15,-2-1 9 0,2 1 19 16,1 0-21-16,2 1 5 0,-1 0 16 0,1-1 10 15,1 2-18-15,1 0 1 0,2 1 7 0,-2 0 0 16,-7 0 4-16,0 0-9 0,17 0-8 0,0 0 14 16,1 0-27-16,11 11-22 0,-18-8 0 15,-2-1-1-15,-1-1 7 0,-2 1-31 0,0-2 1 16,1 0 0-16,-1 0-15 0,-3 0-14 16,-3 0 2-16,0 0-2 0,0 0-14 0,0 0 22 15,7 0-15-15,-7 0 9 0,0 0 14 0,9-10 10 16,-7 6 4-16,-2 1 11 0,0-1 8 15,-2 0 8-15,2-1-21 0,-1-1 9 0,2-1 72 16,-3 2 16-16,2 5 24 0,0-7 5 0,0 7 41 16,0-10 22-16,0 3 5 0,0 7 9 0,0-8 0 15,-9-4-2-15,6 7-1 0,2 1 3 16,-3 1 9-16,4 2-12 0,-2 0 10 16,0 1-12-16,-2 1 49 0,1 0-7 0,1 4 7 15,-5 7-13-15,0 1-1 0,0 1-4 0,1 3-11 16,0-3-11-16,1 1-11 0,0 2-12 15,0-2-6-15,3-4-11 0,-2 6 1 0,2-5-7 16,2-4-1-16,-2 1-26 0,2-2-24 16,0-2-28-16,0-5-19 0,0 0 2 0,0 0-67 15,0 8-38-15,0-8-38 0,0 0-30 0,0 0-25 16,10 9 22-16,-9-11-289 0,3 0 36 16,-1-1 35-16,-1-2 29 0,1 1-5 0,-1-1 22 15,6-7 33-15,-3-1 11 0,1 5 19 16</inkml:trace>
  <inkml:trace contextRef="#ctx0" brushRef="#br0" timeOffset="-79463.54">16622 17023 357 0,'1'0'363'0,"-1"1"-40"0,-1 2-13 0,1 1-23 15,0 1 3-15,-5 11-41 0,1 1-30 16,2 5 26-16,-2 3-21 0,-3 2-5 0,3 0-15 16,-1 2-11-16,0 1-23 0,-2-1-9 0,3-1-27 15,0-3-11-15,-1 0-2 0,1-4-14 16,-1-4-20-16,2 0-5 0,1-4-8 0,0-2 2 16,0-3-21-16,2-3 10 0,0 0-1 0,0-5-19 15,0 0 5-15,0 0-1 0,0 0-12 0,0 7 4 16,0-2-23-16,2-6 6 0,0-3-21 15,10-3 7-15,-5-1-24 0,-1-4-3 0,5-2-1 16,-1 1-26-16,3-1 8 0,-1 2 5 0,0 0 4 16,-1 4 1-16,-3 1 4 0,1 4-12 0,-3 2 3 15,3 1 4-15,-2-1 3 0,-7 1 1 16,9 0 3-16,10 10 0 0,-11-4 9 16,-1-2 21-16,2 7-18 0,-2-3-10 0,-1 1 32 15,-1 5-19-15,-3-2 28 0,0-3-11 0,-2 0 5 16,0 2 22-16,0-4-19 0,0 4-4 0,-13 10 16 15,3-8-4-15,0-1-4 0,-1-4 20 16,3-1-20-16,0-5-5 0,-8 4 4 0,-2-4 3 16,1 0-21-16,2-2-14 0,5 0-20 0,-2 0 3 15,1 0-104-15,2 0-19 0,-18-12-61 16,13 0-60-16,8 5 25 0,-1-5-258 0,5-1 31 16,2 3 33-16,0 10 11 0,0-11 27 0,13-14 50 15,-4 16 22-15,3-1 14 0,-2 0 2 16</inkml:trace>
  <inkml:trace contextRef="#ctx0" brushRef="#br0" timeOffset="-79241.96">16897 17340 391 0,'2'3'389'0,"2"-1"-23"16,-2 1-35-16,0 1-44 0,-2 2-13 0,2-2-35 15,-2 2 16-15,1 0-14 0,-2 2-51 0,1-8-11 16,0 8-19-16,0 0 1 0,0-1-39 15,0 0 1-15,0 1-17 0,0-1-9 0,0 0-72 16,0-1-33-16,0-6-9 0,0 9-38 16,0-9-36-16,0 5-43 0,0-5-43 0,0 0 17 15,1 7-269-15,1-9 33 0,-2-3 27 0,2 0-17 16,-4-2 32-16,4 2 17 0,0-14 38 0,-2 9-22 16</inkml:trace>
  <inkml:trace contextRef="#ctx0" brushRef="#br0" timeOffset="-79107.61">16961 17149 357 0,'-1'-12'331'16,"-1"4"-61"-16,-4 2-37 0,4 2-40 0,2 0-21 15,-3 1-56-15,1 2-47 0,2 1-49 16,-4 2-1-16,4-2-192 0,-2 3-151 0,0-1 22 16,2 0 10-16,0 1-38 0</inkml:trace>
  <inkml:trace contextRef="#ctx0" brushRef="#br0" timeOffset="-78789.75">17126 17132 574 0,'4'-2'402'0,"0"1"-78"16,1 1-26-16,-2 1-10 0,-1 2-8 15,0-1-34-15,0 3 20 0,0-1-6 0,-1 3-29 16,0 0-7-16,0 13-17 0,-1-10-12 0,0 8 1 15,0 3-14-15,-14 24-13 0,9-20-21 16,-2 3 3-16,1-3-24 0,0-1 1 0,-1-2-16 16,2 2-14-16,-2 1-16 0,3-8 1 15,0 2-19-15,2-2-5 0,-1-4-4 0,3 0 3 16,-2-3-8-16,2-10 3 0,0 7-26 0,0-7-10 16,0 10-21-16,0-10-30 0,13 14-22 15,-8-11 5-15,-1-3-119 0,3-2-37 0,6-8-46 16,5 0 23-16,-4-2-265 0,4-3 42 0,-5 0 36 15,3 1-43-15,-5 0 35 0,0 0 10 16,-2 6 21-16,-6-1 27 0,-1 1 49 16,-2 3 9-16</inkml:trace>
  <inkml:trace contextRef="#ctx0" brushRef="#br0" timeOffset="-78618.27">17127 17330 816 0,'-4'-2'366'0,"2"-2"-27"16,2 3-38-16,-2-1-12 0,0 0-37 0,2-1-24 15,0 3-3-15,2-1-41 0,0 2-20 16,2-1-19-16,0 0-14 0,1 0-107 0,13 3-43 16,-6-1-42-16,-1-2-40 0,5 0-68 15,27 7 15-15,-18-6-180 0,1 1-55 0,5 3-6 16,3-4 17-16,-4 0 30 0,2 2 63 16,-4-3 28-16</inkml:trace>
  <inkml:trace contextRef="#ctx0" brushRef="#br0" timeOffset="-78295.44">17527 17336 516 0,'19'-5'219'0,"-6"4"3"0,-3-3-8 16,-4 1 1-16,-2 1-17 0,-3 0 6 0,-3 2 1 15,-1-3 15-15,0 3-17 0,-3 0 10 16,-14 1-23-16,9-1-20 0,-4 0 7 16,-26 13-22-16,17-6-19 0,0-1-6 0,6-1-37 15,0 1 4-15,5 0-8 0,2-1 2 0,4 0-11 16,3-1-8-16,3-1-15 0,1-3-6 16,0 0-39-16,0 7 6 0,21 7-7 0,-10-7-13 15,6 3 14-15,0-2-12 0,0-3-1 0,-1 2-17 16,4 0 34-16,-4 3-22 0,-2-3 7 15,1 3-13-15,-1-1 21 0,-1 3-15 0,-1-3 7 16,-4 2 1-16,2-1-2 0,-5-1 19 0,-2 1-17 16,-3-3 0-16,4 0 42 0,-4-2 4 0,0-5 18 15,0 0-3-15,0 7-9 0,-19 8-1 16,5-10-16-16,-4 0 0 0,-2-4 20 0,0 0-21 16,7-1-14-16,-6 0-38 0,0 0 0 0,-27-12-99 15,24 5-59-15,1 0-51 0,-2-3 21 16,8 0 18-16,-1 1 18 0,4 1-326 0,2 1 36 15,3 0 19-15,2 3 8 0,0 0 26 0,2 1 55 16,1 1 43-16,0 0 34 0</inkml:trace>
  <inkml:trace contextRef="#ctx0" brushRef="#br0" timeOffset="-76356.28">11707 17735 464 0,'0'0'160'16,"0"0"9"-16,13 0-27 0,-13 0-14 0,24 17 0 15,-20-20 0-15,1 3-2 0,1-2-9 0,-1-2 9 16,0 1-6-16,-1 0 4 0,9-4-13 0,-5 0-3 16,-2-1-1-16,-1 1 18 0,-1 0-24 0,0 0 4 15,1-5-10-15,-4 4-4 0,3-1-6 16,-2 0 3-16,1 1-16 0,-3 8-14 0,0 0-1 15,0-7-9-15,0 7 9 0,-14-13-5 16,9 11-17-16,-2 0 13 0,-1 2-13 0,-2 0-2 16,1 0-10-16,-21 12 1 0,13 0 5 0,-1-5-11 15,1 3-4-15,5-1 0 0,-3 1 5 16,4 0-16-16,1 0 12 0,1 1-16 0,3-3 20 16,3-1 10-16,-1-2-29 0,3 0 12 0,1-2-1 15,0-3-18-15,0 0 28 0,0 0-27 0,0 6 14 16,11 6 1-16,-7-10-7 0,1 1-2 0,9 7 6 15,-1 0 5-15,3 2-12 0,-2-4 11 16,1 1-3-16,5 8-7 0,-10-3-1 0,5-1 5 16,-1 1-7-16,-4-4-4 0,-1 2 8 15,-1-1 2-15,-5-2-6 0,1 0 3 0,-2 0 16 16,-2-9 11-16,0 7-9 0,0-7 38 0,0 8-21 16,-14 3 16-16,6-10-26 0,-2-1-18 0,0 0 15 15,-1-3 12-15,-6-4-15 0,4 1 1 16,-1-2 1-16,-3 0-38 0,5-4-7 0,0 6-2 15,3 0 2-15,1 1-13 0,1 1-7 16,0 1 1-16,2-1-1 0,1 2-17 0,0-1-15 16,0 1 0-16,1 0-8 0,-1 0-4 0,0 0-25 15,-1 1-17-15,4 0 12 0,1-2-146 16,-1-1-98-16,0 2 27 0,1 2-74 0,0 0 26 16,0 0 47-16,0-6 14 0,20-11 0 15</inkml:trace>
  <inkml:trace contextRef="#ctx0" brushRef="#br0" timeOffset="-75871.99">12057 17766 421 0,'2'-1'303'0,"-1"0"-30"0,-1 0-28 0,0 0-23 15,-1 2-23-15,1 1-17 0,-2-1-5 0,-1 2-2 16,0 0-19-16,1 2 4 0,-1-1-21 16,-4 8-14-16,2-3 21 0,-6 12-20 0,6-5-21 15,3 1-13-15,0-3-9 0,0 1 15 0,2 1-13 16,0-10 29-16,0 2-10 0,0 2-1 0,15 12-8 16,-10-12-10-16,2-1 0 0,1-6-17 15,-1 4-13-15,1-1-1 0,1-2-4 0,-1 0-4 16,-1-3 12-16,-7-1-2 0,8 0-25 0,2 0 1 15,-1 0 11-15,14-14-19 0,-12 9-7 16,1-2 7-16,-5-1-3 0,1-1-7 0,1 0 9 16,-2 1-26-16,-3-1 7 0,-2 2-4 15,2-1-2-15,-4 0-11 0,0 1-5 0,2-2 1 16,-1 0 4-16,1-9 0 0,-2 3 2 16,0 15 1-16,0-10 8 0,0 1 0 0,0 2-35 15,0-2 3-15,-12-2 6 0,8 7 15 16,-2 1 3-16,0 1-2 0,-6-5-1 0,0 6-12 15,0 0-15-15,2 0-15 0,0 1-35 0,1 0-8 16,2 0-24-16,7 0 3 0,0 0-28 0,-9 0-8 16,9 0-7-16,-6 0-25 0,6 0 18 15,-8 10-194-15,9-6-64 0,1-2 24 16,1 0 26-16,0 2 24 0,0-1 18 0,11 8 4 16</inkml:trace>
  <inkml:trace contextRef="#ctx0" brushRef="#br0" timeOffset="-74981.63">13008 17728 320 0,'2'-2'278'16,"0"-1"-21"-16,0 0-33 0,-2-2-35 15,2 3 7-15,0 0-11 0,0-1-1 0,-1-1-15 16,0 3-25-16,0-2-2 0,-1 2-19 0,1-2-16 15,-1 1-10-15,0 2 7 0,-1 0-11 0,-1 0-4 16,1 0-5-16,-3 4-2 0,0-3 0 16,0 3-8-16,-6 4 12 0,1 4 2 0,-4 2 10 15,1 0-8-15,0 1-11 0,-2 0 23 16,-5 14-4-16,2-2-2 0,0 1 2 0,1 0-22 16,0 1 7-16,4 1-16 0,3-2-1 15,1 4-10-15,3-3 8 0,1-1-6 0,2-4-10 16,2-10-3-16,0 3 2 0,0-1 6 15,0 0-20-15,14 13-6 0,-9-19 5 0,1-3-5 16,2 0-2-16,3-3 4 0,2-2-11 16,-13-2 7-16,12 0 3 0,5 0-17 0,15-20-24 15,-11 10 7-15,-6-2 2 0,-2-3-35 0,0 1 11 16,0-6-3-16,-1 3 1 0,-3-2 4 16,9-2-17-16,-13 2 2 0,0 1 12 0,0 1 2 15,-5 1 2-15,0 16-4 0,-12-20-14 0,4 11 31 16,-3 3-20-16,2 1 7 0,-1 0 10 0,-7 4-4 15,-2-2 2-15,11 3 3 0,-3 0-12 16,-5 0-8-16,3 0-29 0,-18 11-8 0,18-8-25 16,4 0-14-16,-1-1-26 0,2 1-45 15,3 3 6-15,5-3-18 0,0 0 19 0,5-3-177 16,2 1-68-16,-1 2 29 0,2-1-5 0,10 1 26 16,0 0 18-16,-7-3 7 0</inkml:trace>
  <inkml:trace contextRef="#ctx0" brushRef="#br0" timeOffset="-74445.19">13262 17848 226 0,'1'-4'360'15,"1"0"-41"-15,0 0-55 0,-2 2-8 16,0-1-41-16,2 1-10 0,-1 0-10 0,0-1-22 15,-1 3-16-15,1 0-15 0,-1-1-13 0,-1 1-6 16,1 1 15-16,0 4-16 0,-2 11-14 16,2 0-11-16,0-7 84 0,0 7-13 0,-9 26 2 15,5-17-13-15,-1-1-8 0,5-7-8 0,0 4-17 16,-11 30-9-16,4-24-11 0,-1-3-9 16,-3-4-8-16,8 3-9 0,-2-4-9 0,-1-7-13 15,4-1 1-15,-2-4-7 0,3-2-4 16,-3-3-6-16,0 2-3 0,4-4-1 0,0 0 3 15,0 0-10-15,-15-13-5 0,8 5 10 0,6 0-8 16,-5 0-7-16,6-2-14 0,0 10 6 16,0-7-13-16,0-1 11 0,0 3-13 0,-1-1 14 15,9 1-2-15,-9 2-6 0,2-3-4 16,2 4 2-16,6 0 0 0,-1 4 2 0,4-6-11 16,1 4 16-16,-7 0-9 0,7 0 6 0,0 0-5 15,4 0 6-15,-1 0-4 0,0 0 0 0,0 0-9 16,15 9 12-16,-15-8-25 0,-3 1 9 15,4-1-9-15,-2 0 7 0,-1-1-26 0,-1 3 1 16,-1-3 3-16,-1 0-23 0,-11 0 4 0,6 0 5 16,2 0-35-16,0 0-8 0,-1 0 21 15,-7 0-9-15,0 0-22 0,7 0-19 0,2-4 17 16,-9 1-29-16,3-2-10 0,-3-1-17 16,-1 0-6-16,-4 1-26 0,-2 0 18 0,4-1-85 15,0-1-55-15,1-1-46 0,0 2-23 0,-4 1 14 16,0-2 14-16,-2 5 23 0,0-1 15 0,0 3 2 15</inkml:trace>
  <inkml:trace contextRef="#ctx0" brushRef="#br0" timeOffset="-74157.43">13390 18011 395 0,'-3'-9'237'15,"0"2"-17"-15,-1-2-19 0,2 3 21 16,1 2-9-16,0 0-24 0,1 0 23 0,-3 2-19 16,4 1 7-16,2-2-18 0,-7 3-10 0,1 0-13 15,3 3-14-15,-2-6-14 0,-1 6-2 0,1-1-7 16,1 3-7-16,1 0-11 0,0 4 38 15,0 2 6-15,1 4-17 0,-1-7 4 0,0 7-9 16,0 5 5-16,0 0-16 0,0 2-15 0,0 2-1 16,0 2-11-16,0 0-9 0,0-1-5 15,0 0-5-15,0 0-9 0,0-4-9 0,-11 21 1 16,11-33-9-16,0 2-1 0,0-2-27 0,0 2-20 16,0-3-5-16,0-8-35 0,0 0-12 15,0 0-6-15,0 7 7 0,0-4-110 0,1-7-29 16,-2-4-37-16,6-2-21 0,-5-2 24 15,0 0-255-15,0 12 1 0,0-10 34 0,0 0 32 16,0-1 57-16,-9-7-1 0,8 14 20 16,-1-1 13-16,1 0 1 0</inkml:trace>
  <inkml:trace contextRef="#ctx0" brushRef="#br0" timeOffset="-73567.86">13711 17858 448 0,'0'0'343'0,"0"0"-53"15,2-2-21-15,-3 2-27 0,2 0-17 0,-1 0-7 16,1 0-26-16,0 0-8 0,1 2-19 0,6 4 3 16,5 4 1-16,-5-1-19 0,-2 3 18 0,4 3-3 15,3-1-16-15,-2 3 5 0,3 4 5 16,2 1-26-16,-2 0-13 0,-1-1 4 0,0 1-11 15,5 3-27-15,-5-6-2 0,1 0-9 0,-3-2-9 16,1 1-4-16,0-5-18 0,-2 0 11 16,-1-6-20-16,-1 0-14 0,-3 0-20 15,1-3-13-15,0-1 2 0,3-2-31 0,-1 2-19 16,-8-3-29-16,0 0-38 0,7-3-13 16,-5 0-31-16,2 1-16 0,-6-8-43 0,4 6 21 15,-8-2-156-15,1-1-90 0,4-1 31 0,-6 2 11 16,1 0 25-16,-2 0 30 0,5 1 17 15,-3-2 10-15</inkml:trace>
  <inkml:trace contextRef="#ctx0" brushRef="#br0" timeOffset="-73288.11">13999 17893 889 0,'-8'6'300'0,"0"4"-23"0,-5 0-29 0,2 2-22 16,-4 2-1-16,1 1-26 0,-8 2-28 0,6 0 1 15,0 0-14-15,1 0-10 0,-5 0-32 0,3 0-1 16,2-1 1-16,0-2-32 0,2 1 6 16,-3-4-10-16,4 0-9 0,5 0-24 0,-7-4-44 15,8 1-4-15,1-3-25 0,-1 0-23 16,4-2-41-16,-2-2-16 0,3-1-24 0,1 0-46 15,0 0 17-15,0 0-261 0,-3-13 30 0,8 8-32 16,-5 4 39-16,1-5 26 0,9 3 34 16,-1-2 0-16</inkml:trace>
  <inkml:trace contextRef="#ctx0" brushRef="#br0" timeOffset="-72529.11">14330 18095 454 0,'2'2'292'16,"0"1"-41"-16,-4-4-30 0,5 1-14 15,6-1-18-15,-7 1-4 0,0-4-24 0,3 2-1 16,-1-2-9-16,-2-3-20 0,0 2 11 16,3-4-19-16,-5 1-2 0,2 1-20 0,-2-4-10 15,0 11-6-15,0-11-1 0,0-3-4 0,0 2-20 16,0-1 14-16,0 1-29 0,0 0-13 15,-11-12 11-15,7 14-7 0,-1 3 4 0,3 0-14 16,-9 0 14-16,4 2-25 0,-2 2 25 16,-3 3-18-16,0 0-8 0,12 0 14 0,-14 0-10 15,1 0 11-15,-12 13 4 0,13-11-20 0,6 8 19 16,-6-1-8-16,3 1 14 0,0 1-11 0,0-2-10 16,0 4 0-16,5-6-4 0,4-7-2 15,0 11 13-15,0-1 0 0,0 0-4 0,0 1-1 16,0-1-4-16,7 10-7 0,-1-9 11 0,6-1 5 15,-5-1-8-15,3-1-2 0,0 2-1 16,-1 2 2-16,2-1-29 0,0-1 22 0,0 2 4 0,-2 3-23 16,1-3 17-16,0-1 11 0,2 5-9 15,-3-4-3-15,-4 0 22 0,5-1-3 0,-5-1-19 16,-1 1-20-16,-1 0 14 0,-3-3 12 16,3 0 2-16,-3-1-1 0,0 2-3 0,0-9 1 15,0 0 23-15,0 5 16 0,-13 7-3 0,9-8 17 16,-4-1-12-16,1-4 7 0,-3 3-7 15,1-1-23-15,9-1 8 0,-10 0 6 0,-9-15-5 16,10 6-16-16,0-1 5 0,0-3 1 0,5-3-11 16,-1 0 0-16,1-2-9 0,2 2-39 0,2-1 19 15,0 8 2-15,0-4-1 0,0 2 7 16,10-11 2-16,-3 8-6 0,2 2-29 0,-2 3 4 16,0 0-11-16,4 0-2 0,1 4-30 0,3-3-6 15,-3 1-9-15,5-1-13 0,-5 1-16 16,3 0-17-16,-2 1-23 0,3 0-18 0,-2 3 16 15,-2 0-127-15,5-1-102 0,-9 4-52 0,2 0 32 16,-1 0 15-16,-9 0 26 0,6 0 32 16,4 0 15-16,-3 0 5 0</inkml:trace>
  <inkml:trace contextRef="#ctx0" brushRef="#br0" timeOffset="-72157.11">14908 18110 320 0,'-1'-2'410'0,"-1"4"-57"0,-2-2-26 0,0 0-43 15,2 0-39-15,1 0-27 0,-4 0 19 0,1 0-40 16,1 2-16-16,8-1-6 0,-3 1-35 0,-4 1-15 15,7 1 20-15,0 1-8 0,3-3 10 16,5 5-17-16,2-2 2 0,3 1-29 0,-3 2 5 16,5-5-1-16,0 0-17 0,3-1-7 0,-1-2-11 15,8 3-8-15,-5-3-3 0,4 7-11 16,-7-7-7-16,3 0-13 0,-2 3-22 0,-3-3-20 16,-1 4 1-16,-2-1-35 0,-7 1-26 0,-3 3-22 15,-3-4-10-15,0 2 3 0,-2-2-7 0,-2-3-18 16,0 0-26-16,0 0-18 0,-14 11 15 15,5-11-174-15,0 0-130 0,-3 0 24 16,6 0 47-16,-7 0 25 0,-3 0 23 0,-3 0 20 16,-19-10 12-16,16 9 2 0</inkml:trace>
  <inkml:trace contextRef="#ctx0" brushRef="#br0" timeOffset="-71850.29">14853 18287 470 0,'0'-2'404'0,"-4"2"-46"0,4-1-22 16,0 2-42-16,5-1-15 0,-6 0-33 0,3 0-1 0,6 2-22 15,1 1-9-15,0-1 0 0,7 3-19 16,-1-2-16-16,5 3-18 0,1-4-7 16,3-1 6-16,1 3-18 0,2-2-8 0,0 1-4 15,0-1-19-15,0 1-3 0,-2-1-7 16,-3 4-22-16,3-4-3 0,-2 2-5 0,1-1-19 15,-4 3 7-15,-2 0-26 0,-5-4-12 0,-13-2-19 16,12 0-30-16,-5 0-32 0,1 0 8 0,-1 0-51 16,-7 0-28-16,0 0-9 0,0 0-29 15,9 7-16-15,-15-10-72 0,-1 7 22 0,-2-7-276 16,2 6 39-16,1-8 34 0,0 3 31 16,-2-1-11-16,-1 0 25 0,-3 1 72 0,-1 2 10 15,4-4 30-15</inkml:trace>
  <inkml:trace contextRef="#ctx0" brushRef="#br0" timeOffset="-69475.97">15818 18166 310 0,'0'0'314'0,"0"0"-72"16,0 0-36-16,0 0-28 0,0 0 20 0,0 0-16 16,6 7-5-16,-10 10 10 0,-5-2 14 15,-7 3-18-15,1 1-17 0,-2-1-25 0,2 2 1 16,1-2 3-16,-5-3-16 0,9-1-13 0,6-1 5 16,-3-1-19-16,-4-3-31 0,9-1 6 0,-1-5-6 15,3-3-22-15,0 0 3 0,0 0 16 16,0 6-3-16,18 6-33 0,-7-14 18 15,5 2-3-15,-9 0-3 0,7 0-4 0,1 0-4 16,19-9-8-16,-18 7-4 0,3-3 1 0,0 5-20 16,-3 0 1-16,-7 0-1 0,0 0-1 0,15 9 0 15,-11-7 0-15,-1 3 21 0,-1 0-1 0,-4-1 9 16,2 7-6-16,-4-4 11 0,3 1-17 16,-3-1-2-16,4 2-17 0,-6-1 2 0,-1-1 5 15,-4 2 0-15,-4-2 17 0,0 0 15 16,-1 1 3-16,1-3 3 0,-6 0-12 0,1-1 5 15,-2-1-8-15,-5-1 4 0,4 0-6 0,-6-2-18 16,-3 0-14-16,10 0-4 0,-5 0 3 16,-27-13-82-16,21 5-51 0,-1-1-28 15,-2 0-26-15,9 0-11 0,2-1-31 0,7 1 20 16,-3 0-279-16,4 1 44 0,5 2 31 0,3 6 0 16,0 0 26-16,0-6 47 0,0 6 15 15,0 0 4-15</inkml:trace>
  <inkml:trace contextRef="#ctx0" brushRef="#br0" timeOffset="-69148.09">15816 18112 487 0,'2'3'329'0,"0"-3"-48"16,0 0-38-16,-2 3-14 0,4 0-10 15,-1 0-26-15,8-3-4 0,0 0-13 0,1 0-27 16,-12 0-9-16,13 0-2 0,5 0-10 0,0 0-3 16,25-12-18-16,-25 10-6 0,2-1-15 15,-2-2-26-15,2 3 25 0,-4 0-34 0,0 1-16 16,2-2-14-16,-12 3-31 0,7 0-33 15,1 0-15-15,0 0-53 0,-1 0-26 0,-2 0 14 16,-2 0-146-16,-2 0-100 0,2 11-37 0,-7-6 27 16,-6-2 24-16,2 4 18 0,2-3 12 15,0 1 1-15</inkml:trace>
  <inkml:trace contextRef="#ctx0" brushRef="#br0" timeOffset="-68872.29">16184 18121 480 0,'2'-2'439'0,"0"2"-100"0,-4-1-31 0,6 4-5 15,-4 3-40-15,0 4 17 0,-2 6 1 16,2-8-33-16,0 6-10 0,-8 22-13 0,1-12-26 16,3 4-5-16,-4-1-26 0,1 6-7 0,-1-2-14 15,3-2-26-15,-4 0-2 0,5-2-10 0,-1-5-19 16,-1 2 0-16,3 0-7 0,-1-7-42 15,4-10-12-15,0 5-37 0,0-2-29 0,0 0 4 16,0-2-78-16,0-8-34 0,5 7-53 0,-1-11-63 16,2-4 23-16,-4-2-259 0,10-1 38 15,-5-3-2-15,6-2 32 0,3 1 45 0,-1-2 28 16,-5 2 20-16,7 3 17 0,-2-2 6 16</inkml:trace>
  <inkml:trace contextRef="#ctx0" brushRef="#br0" timeOffset="-68333.93">16391 18331 388 0,'-2'-4'393'16,"-3"2"-47"-16,1 1-41 0,2-5-30 0,-3 3-8 16,0 1-30-16,3-3-29 0,-7 3 33 15,7-6-43-15,0 2-10 0,2-1-21 0,-2 1-45 16,1-4-13-16,1 4 4 0,0-1-9 15,11-11-8-15,-6 11-12 0,7-5 3 0,-8 6-23 16,5-2-5-16,-3 5 8 0,1 0-7 0,5 1-6 16,-12 2-5-16,11 0-6 0,13 12-12 0,-13-5 6 15,1 7-16-15,-3 1 20 0,-2 3-7 16,-5 3-6-16,-2 1-3 0,0-9 6 0,0 5 25 16,-13 25-18-16,6-18 1 0,-5-1 4 0,-1 0 2 15,1-3-7-15,1-1-13 0,0-8 7 0,-1 4 1 16,0-5-5-16,-4 0-3 0,2-2 7 15,0-2 4-15,1-5-8 0,0 1 1 0,-5-6-13 16,7 3 2-16,-3-4-11 0,1-3-9 0,1 3-15 16,1-4 3-16,0 2-11 0,2 3-11 15,2-3 13-15,1 2 1 0,1 3 10 0,1-3-20 16,2 1 2-16,2 0 11 0,-3 0 5 0,3 1 26 16,0 2-23-16,0 0-6 0,14-9 3 0,-6 10-12 15,1 0 32-15,5-3-6 0,-7 2-13 16,15 4 17-16,-6-4 0 0,2 5-12 0,2-2-11 15,0 4 28-15,1-2-4 0,-1 2 1 16,-1 0-7-16,0 5 5 0,2-3 10 0,-4-3-21 16,1 1-18-16,-4 0 3 0,1-1-34 15,5-5-34-15,-8 1-26 0,-1 1 1 0,1 1-37 16,-1-3-41-16,2 2-15 0,-6-3 20 0,6 0-270 16,0 0 1-16,12-12 39 0,-11 9 29 15,2-6 24-15,-2 1 49 0,3-3-27 0,1 1 36 16,-1-9-24-16</inkml:trace>
  <inkml:trace contextRef="#ctx0" brushRef="#br0" timeOffset="-67837.61">16972 18182 609 0,'3'-6'382'15,"-1"0"-61"-15,-2 1-23 0,2 3-38 0,-2 1-17 16,0 2-31-16,0 4-20 0,-2 2-20 15,-2 5 36-15,-1 8 13 0,-1 4-14 0,2 2 0 16,-2 8-8-16,1-2-9 0,1 0-5 0,0 0-23 16,-1 3-12-16,-1-4-5 0,-1 1-22 0,5-3-3 15,0-2-11-15,-1-3-8 0,1-6-26 16,-1 0-5-16,1-6 8 0,-4-2-9 16,4-3-5-16,2-2-1 0,-2-3-4 0,2-1-6 15,4-4-12-15,-4-2-25 0,5-2-10 0,-2-4-12 16,0-2-6-16,2-2-8 0,-1 1-19 0,6-3 8 15,-4 0-20-15,2 0 17 0,-1 2-17 0,1 4 11 16,0 2-13-16,-3 2 17 0,1-2-1 16,6 4 12-16,-3 1 0 0,4 3-19 0,-1 1 23 15,-12 0-3-15,11 0-8 0,1 0-12 16,11 15 35-16,-11-8-17 0,-1 1 18 0,-2 3 9 16,2 2 2-16,-4-2 5 0,1-1-2 0,-5 2 14 15,-1 1-7-15,2-3-1 0,-5 2 12 16,-4-1 19-16,0 2-9 0,-3-4 12 0,-1-2-3 15,-5-1-2-15,4 1-10 0,-7-3 7 0,2 0-1 16,-1-3-3-16,2 2-4 0,-4-3-10 0,1-3-32 16,1 1-20-16,3-4-25 0,1 5 6 0,-1-9-87 15,4 5-36-15,-3-4-43 0,8 1-40 16,0-2 26-16,1-2-277 0,5-2 8 0,5 0 38 16,0 1 32-16,4-1 35 0,2 0 28 15,4 1 22-15,-2 4-7 0,1 5 11 0,2-4 3 16</inkml:trace>
  <inkml:trace contextRef="#ctx0" brushRef="#br0" timeOffset="-67618.03">17297 18437 272 0,'2'0'424'16,"4"1"-52"-16,-3 2-40 0,3 6-11 0,-8 0-24 16,-1 2-38-16,-5 6 48 0,-1 0-37 0,2 2-26 15,0-1-29-15,-1 1-21 0,1-2-16 0,-2 1-24 16,6 0-15-16,-2-3-7 0,3-1-19 15,-4 0-21-15,6-1-27 0,-2-4-38 0,0-3-18 16,2-6-1-16,0 0-57 0,6-3-60 0,-10-2-44 16,1-2-35-16,10-6 18 0,-9-1-219 15,4-2-80-15,1-4 22 0,-1-2 31 0,2-2 62 16,2-3 19-16,0 0 22 0,0-2 15 16,1 4 7-16</inkml:trace>
  <inkml:trace contextRef="#ctx0" brushRef="#br0" timeOffset="-67482.69">17292 18285 351 0,'0'-6'353'16,"-7"1"-35"-16,5 1-54 0,1-1-44 16,3 3-18-16,-3 5-30 0,-4-2-41 0,3-1-39 0,0 0-37 15,2 0-27-15,2 0-35 0,9 7 2 16,-3-4-196-16,5-1-116 0,-5 1 21 16,2-1 21-16,3 0-60 0,-1 1 15 0</inkml:trace>
  <inkml:trace contextRef="#ctx0" brushRef="#br0" timeOffset="-67222.97">17514 18317 589 0,'9'-1'340'0,"-3"2"-23"16,-2-2-33-16,-2-1 9 0,0 2-43 0,0 4-32 15,-4 0-25-15,-2 4 67 0,0 4-32 0,-2 3 5 16,1 3 2-16,-5 2-18 0,0 7-2 16,-5-2-21-16,4 4-5 0,-1-1-8 0,-3 3-13 15,1 1-2-15,-2-1-22 0,4-3-9 16,-2 0-27-16,2-4 5 0,3-3-10 0,1 0-10 15,1-5-8-15,-3-2-3 0,6-6-27 0,4 2-11 16,-1-5-25-16,-1-2-43 0,9-3-67 16,7-6 7-16,-3-1-120 0,1-1-35 0,8-5-36 15,4-6 24-15,-1 3-305 0,-3 3 42 16,1-3 27-16,-13 1 41 0,1 4 30 0,-7-1 28 16,-2-1 47-16,1 4 1 0,3-1 17 0,-6 1 5 15</inkml:trace>
  <inkml:trace contextRef="#ctx0" brushRef="#br0" timeOffset="-67039.49">17420 18507 347 0,'0'-3'461'0,"0"1"-51"15,-2-4-62-15,2 5-23 0,0-2 9 0,0 1-52 16,0-1-30-16,2 7-30 0,1-3-21 0,7 1-19 16,2-1-46-16,1 2-29 0,1 3-11 15,3-3-86-15,-2-2-40 0,0-1-50 0,5 1-49 16,-2-1-15-16,5 5 14 0,1-4-181 0,1-1-90 15,-3 1 10-15,5 2 27 0,-2 0 23 16,-5-3-6-16,-9 0 24 0,4 0 7 0</inkml:trace>
  <inkml:trace contextRef="#ctx0" brushRef="#br0" timeOffset="-66725.66">17814 18495 323 0,'8'-4'326'15,"-4"1"-42"-15,-1 0-17 0,-1-2-22 16,-1 3-17-16,-5 5 9 0,-2-3-3 0,1 2-12 16,-5 2-25-16,-4-1 48 0,3 6-4 0,-5-1-15 15,3 0-10-15,1 3-21 0,-1-4-30 16,2 5-13-16,2-3-23 0,0-1-14 15,2-1 2-15,5 0-21 0,1-1-15 0,0 1-6 16,2 1-12-16,2-4-10 0,2 3-4 0,1 2-6 16,2-2-9-16,0 0-16 0,-2-1 6 0,-1 2 0 15,2-1-5-15,0 0 10 0,2 0-17 16,-2 0 22-16,1 1-19 0,-2-1-10 0,0 2 11 16,1-3-16-16,-2-3 6 0,-2 3 4 15,1 3 3-15,-1-3-12 0,-2-1 6 0,-1 0 11 16,0-5 7-16,0 0 3 0,-14 16 12 15,4-11-3-15,-4 0-10 0,1-3-3 0,-3-1-4 16,-1-1 6-16,-3 0-7 0,-3 4-35 0,5-6-23 16,0 0 4-16,-7-2-101 0,0 0-67 15,4-2-52-15,2 1 24 0,2-3-273 0,-2 3-12 16,9 1 58-16,2-3 11 0,-3-1 49 0,5 3 23 16,-1 1 16-16,4-3 55 0,-1 2 18 15,-1 1 9-15</inkml:trace>
  <inkml:trace contextRef="#ctx0" brushRef="#br0" timeOffset="-63617.38">19285 18286 455 0,'0'0'416'0,"0"0"-64"16,0 0-18-16,0 14-42 0,23 11 66 0,-27-10-28 16,4-7-24-16,-6 23-17 0,1-9-34 15,-2 0-22-15,2 3-25 0,-1 0-17 0,1-3-18 16,-2-1-18-16,-3 1-24 0,4-6 4 15,2 0-25-15,-1-2-28 0,1-1-32 0,1-6-34 16,-1-2-31-16,4-5 3 0,6-1-101 0,-10-4-76 16,1-4-65-16,2-6 25 0,1 1-280 0,0 4 37 15,0-6 35-15,0-4 31 0,0 0 29 0,0-5 9 16,0 0 21-16,0-2 6 0,0 0 19 16</inkml:trace>
  <inkml:trace contextRef="#ctx0" brushRef="#br0" timeOffset="-63473">19332 18035 367 0,'2'-4'325'0,"-1"1"-75"0,-1 2-40 16,0 1-50-16,-1 4-44 0,-2 0-40 0,-1 1-62 16,2 1-3-16,-1 0-280 0,-2 2-57 0,2 1 10 15,-2 1-32-15</inkml:trace>
  <inkml:trace contextRef="#ctx0" brushRef="#br0" timeOffset="-63068.93">19407 18369 367 0,'3'4'383'15,"2"2"-40"-15,-5-2-31 0,6-3-32 16,0 5-41-16,-3-2-9 0,2-1 13 0,0-3-44 15,2 4-22-15,0-7-28 0,2 6-15 16,-9-3 2-16,8 0-34 0,0 0-17 0,1 0 13 16,8-13-10-16,-7 6-15 0,-1-2-36 0,0-2-8 15,0-2-21-15,1-2 0 0,-3 0-9 16,-5 1-2-16,5 4 3 0,-3-3-11 16,-2 2 6-16,-2 11-4 0,0-10-4 0,-11-2 27 15,1 12 3-15,-4 1 4 0,-1 9 2 0,0-3-4 16,1 4 25-16,-2-3 8 0,-1 8 5 0,2 1-5 15,2 0 25-15,3 5-1 0,2-2-14 16,2 1-2-16,1-2 12 0,4 0-28 0,2-1 30 16,-1-10-23-16,0 3 6 0,19 10-20 0,-10-13-2 15,0-6-36-15,6 1-1 0,2-4-69 0,-10 1-15 16,18-10-15-16,-7-2-20 0,1-5-22 16,-3 0-32-16,2-3-37 0,1 5 19 15,-5-9-208-15,3 2-58 0,-2 0 51 0,1 0 27 16,-1-3 24-16,0 2 14 0,-4 1 18 0,0-2-35 15</inkml:trace>
  <inkml:trace contextRef="#ctx0" brushRef="#br0" timeOffset="-62813.24">19708 18110 541 0,'-2'0'324'0,"4"0"-42"0,3 2-26 16,5-2 7-16,1 3-25 0,5 1 1 15,2 1-12-15,5 4-8 0,-2 5-24 0,3 1 34 16,-4 5 7-16,3 2-20 0,0 5-12 15,-7 1-2-15,-2 2-17 0,-5 0-9 0,-5 5-21 16,-2-1-4-16,-2-16-23 0,0 6-13 0,-15 33-1 16,4-28-23-16,-4-1 5 0,0-4-24 15,1-1-15-15,-3-2-30 0,0-1-27 0,-3-6-44 16,0-3-18-16,4 1 5 0,-5-9-95 0,-2-1-51 16,2 0-45-16,11-2 27 0,-17-12-289 15,11 5 38-15,5-1 23 0,-1 1 23 0,3 3 53 16,3 1-17-16,-2 0 24 0,5-1 22 0,-5 0 8 15,12 7-5-15</inkml:trace>
  <inkml:trace contextRef="#ctx0" brushRef="#br0" timeOffset="-61974.01">20812 18537 329 0,'13'-4'273'15,"-7"-3"-32"-15,1 1 1 0,0 2-31 0,-2-1-15 16,-1 1-2-16,3-1-31 0,-4 0-19 0,2 1-12 16,-2-1 8-16,2-2-28 0,-5 3-19 15,0-3 15-15,1 3-8 0,1-3-21 0,3 4-19 16,-5 3 4-16,0-11 1 0,-13-8 5 16,10 8-11-16,1 1-5 0,-2 2 2 0,-3-3 15 15,2 5-7-15,-2-1-26 0,-1 1 4 0,-3 1 16 16,0 2-15-16,4 3 3 0,-4 0 8 0,-3 0-15 15,-18 14 25-15,11-4-7 0,2 4-8 16,0-2-5-16,-2 0 45 0,2 5-22 0,3 1 1 16,-2-1 22-16,4 2-24 0,2-1 1 15,3 3 13-15,4-7-15 0,3 3-5 0,-1-5-4 16,3-5-16-16,0 1 19 0,0 0-9 16,16 5-9-16,-3-8 5 0,-1-4-16 0,4 1-2 15,-1-4-34-15,-3-1 15 0,8-2-29 0,3 0-2 16,-3-4-6-16,2 3 1 0,-2-8-44 0,2 2 2 15,2-5 0-15,-4 2 3 0,-1 1-2 16,-4-3 11-16,-7 3-8 0,3 2 11 0,-6-1 5 16,5 6 35-16,-6-1-6 0,0 4 0 0,0 1-11 15,-4 3 9-15,0 0 13 0,-6-7 27 16,1 8 13-16,0 1-2 0,2 5 14 0,0-3-1 16,-3 7-6-16,2-2 8 0,1 0 15 15,0 4-3-15,-1 2 26 0,1-2-4 0,2 3-14 16,-1 2 8-16,2-2-1 0,3-5-14 0,-1 4-5 15,0-1-5-15,4-1-18 0,0-1 20 16,1-2-23-16,0-1-19 0,-4-3-27 16,6-2-21-16,8 1 4 0,-7-3-99 0,6-3-27 15,-7 1-41-15,4-2-42 0,6-5 23 0,-4 6-280 16,-3-5 26-16,2 3 31 0,-4-2 35 16,12 2 32-16,-2-1 24 0,-6 1 25 0,-7 3-9 15,6 0 28-15</inkml:trace>
  <inkml:trace contextRef="#ctx0" brushRef="#br0" timeOffset="-61206.97">21635 18335 494 0,'0'0'322'0,"5"0"-48"15,-7 0-20-15,2 3-38 0,4-1 4 16,-3 5 2-16,1 1-11 0,1 6-19 0,0 0 10 16,-1 5-23-16,-4 5 15 0,2 1 3 0,-3 2-8 15,-2-4-23-15,-1 4 1 0,2-4-14 16,-4 0-10-16,1 0-18 0,2 0-5 0,0 4-22 16,2-7-14-16,-3-3-3 0,3-3 0 0,2-2 1 15,0-2-20-15,0-3 0 0,0-1-1 0,0-3-15 16,1 1 13-16,0-4-16 0,-2-3-8 15,4-1-14-15,0-2-12 0,1-3-4 0,4-2-21 16,-2 1-9-16,5-1 3 0,0-2 2 0,4 2 1 16,1-2-72-16,0 6 21 0,3-3 3 15,-4 1 8-15,3 4-12 0,1 0 3 0,0 1 21 16,1 1-11-16,-1 2 33 0,-3 2-22 16,-5-1 29-16,2 0 15 0,13 12-6 0,-11-7 21 15,-5 0-1-15,0 2 0 0,-2 2-3 0,-1 1 27 16,-1-2 4-16,-5 0 9 0,0 1-5 15,-5 2-10-15,-2-3 16 0,-2 0-7 16,-1-2 17-16,-4-1-13 0,-3 0-17 0,-1 0 3 16,-4-2 6-16,-1-1-23 0,-1 0-10 0,-3 0-23 15,3-1 2-15,1 1-82 0,10-2-27 0,-4 0-39 16,-3 0-53-16,3 0 19 0,1 0-219 16,3 0 36-16,2-17 29 0,13 12 28 0,2-2 26 15,5 0-87-15,5-2 27 0,2 1-26 16,8 3 18-16,8-2 56 0</inkml:trace>
  <inkml:trace contextRef="#ctx0" brushRef="#br0" timeOffset="-60767.8">22604 18635 380 0,'4'-8'295'16,"1"4"-13"-16,0-4-44 0,0 1-33 16,3 1-13-16,-5 1-3 0,1-9-2 0,-2 8-6 15,0 2-13-15,-3-4-1 0,-1 3-16 16,0 2-10-16,-6 1 7 0,-1-2 1 0,-5 1-14 15,-3 3-3-15,-4-3 8 0,0 9-4 0,1-2-8 16,-3 3 5-16,1-2 10 0,-2 5-17 16,-1 3 0-16,6 0-11 0,2 2-8 0,2 0-9 15,4 1-4-15,0-1-16 0,6 2-6 0,1 0-1 16,6-3 0-16,3-2-7 0,1 0-19 16,4-1-27-16,0-2-28 0,10-3-9 0,4 0-12 15,3-1 4-15,4-1-71 0,-3-3-19 0,2-1-7 16,0-2-22-16,-17 2-5 0,9 0-24 15,25-8-20-15,-17 5 18 0,-6 1-206 0,0-3-80 16,0 5 36-16,-1-2 30 0,1-4 26 16,3 4 25-16,-3-2 23 0,1 1 2 0,-1-2 4 15</inkml:trace>
  <inkml:trace contextRef="#ctx0" brushRef="#br0" timeOffset="-60131.1">23462 18616 363 0,'1'-5'348'0,"1"-1"-37"16,-5 0-20-16,-1 4-25 0,0 2-18 15,-2-6-10-15,-1 2-30 0,-3-1-37 0,-5 3 11 16,-1-1-16-16,-4 2 4 0,-2 2-33 16,-2 2-16-16,-5 1 5 0,-1 3-13 0,-1 3 31 15,2-1-29-15,1 4 11 0,2 1-9 0,0 1-8 16,4 2-13-16,4-2-5 0,3 4-16 16,4-2-5-16,4-1 2 0,3 0-28 0,0-2-1 0,8 0-12 15,4-4-24-15,3-2-6 0,4-1-2 16,3-1-1-16,4-3-20 0,2-3-6 0,2-3-26 15,3-3 2-15,6-2-5 0,-11 1-4 16,6-6-17-16,-4-4-21 0,8-2-31 0,-7-2-8 16,-1-1-30-16,0-3-35 0,2 0 16 0,-3-3-116 15,-4-3-18-15,-1 4-15 0,-1-4-6 0,-4 2 1 16,-3 1 82-16,-4 6 67 0,-1-3 116 16,-3 4 101-16,1 1-5 0,-2 1 98 0,-3 4-7 15,1 3 3-15,-1 5 12 0,0-2 1 16,0-1-8-16,0 0-1 0,0 3-1 0,-8-1-4 15,8 8-7-15,-10-15-2 0,10 15-3 0,-3 3 26 16,-1 1 15-16,-2 3 9 0,0 2-17 16,0 3 42-16,3 9 15 0,-10 0 12 0,0 4-3 15,2 3 4-15,-3 2-4 0,1 3-18 16,1-3 10-16,1 6-26 0,0-2-10 0,6 1-15 16,-1-3-5-16,0 0-24 0,4 0-8 0,2-20-18 15,0 6 5-15,0 2-28 0,0-3-30 16,0-2-29-16,15 10-44 0,-8-21-64 15,3 1 10-15,1-3-95 0,1-4-36 0,5-3-41 16,-3-5 24-16,3 3-301 0,-3-1 45 16,1 0 37-16,1-6 1 0,5 2 44 0,8 2 20 15,-4 2 48-15,-4 3 26 0,0 2 15 0,0 3 15 16</inkml:trace>
  <inkml:trace contextRef="#ctx0" brushRef="#br0" timeOffset="-59753.1">23818 18715 736 0,'1'2'299'0,"-1"-2"-31"0,0 0-4 15,0 3-9-15,0-3-21 0,0 2-31 16,2-1 3-16,3 0-23 0,-1 2-9 0,3 0-31 16,0-3-18-16,3-2-15 0,2 1-10 0,1-3 6 15,1 1-11-15,0-2 7 0,0-3-10 16,2-1-66-16,0 2 1 0,-5-3 0 0,7-2 7 15,-11-2-36-15,7 1 0 0,-5 3 1 16,-3 1 3-16,-1-2-13 0,-6 5-2 0,-3-1 21 16,-5 5 1-16,-3-1 4 0,-4 3 12 15,-2 3-2-15,0-1 18 0,0 5 2 0,0 2-5 0,0 2 31 16,0 0 27-16,1 1 8 0,3 4 5 16,0 0-14-16,3 2 7 0,1 1-10 0,4 0-7 15,2 0-7-15,3-2-2 0,2 1-10 16,-1-10-2-16,12 12-23 0,-2-8-51 0,1-5-15 15,6 0-27-15,2-1 5 0,2-5-87 0,5-2-23 16,2-2-57-16,4 0-36 0,-4-4 22 16,11-3-262-16,2 1 38 0,-5-4-6 0,2-1 33 15,-2 1 37-15,-1 2 36 0,1 1 47 16,-1 1 3-16,3 1-14 0</inkml:trace>
  <inkml:trace contextRef="#ctx0" brushRef="#br0" timeOffset="-59136.46">24651 18533 550 0,'2'-2'297'15,"-1"-3"-38"-15,-3 1-23 0,3-1-33 0,2-1-29 16,-1-1-15-16,0 4-19 0,4-1-8 15,-2-6-23-15,3 1-5 0,-1-2-23 0,-2 3 12 16,6 3 16-16,-4-1-20 0,-2-1-9 0,1 6 3 16,0-1 10-16,1 2-30 0,-2-3 4 15,-4 3-13-15,5 14 30 0,-5-4 16 0,0 4-4 16,-3 7-11-16,-4-1-9 0,0-1 52 0,-4 6 2 16,-3 6 10-16,-2 4 4 0,-3 0 2 15,1 0 4-15,-3-1-15 0,-1 3 0 16,2-3-23-16,-2-2-9 0,1 2 1 0,3-1-20 15,1-7-9-15,5-2 8 0,2-3-22 0,3-4 0 16,1-2-6-16,5-1-13 0,1-14 1 0,0 8-3 16,19 6-18-16,-5-10-16 0,1-4-15 15,2-3 3-15,-2-3-28 0,2 0-14 0,0-3 0 16,-1-3-34-16,1-2 10 0,-3 0 7 16,3-1-53-16,-4-1 22 0,-2 2-11 0,2 0-5 15,-8 2-3-15,-1 0 30 0,-4-1 11 0,2 2-3 16,-5-1 8-16,1 2-12 0,-2-2 30 15,-4 0-16-15,-3 1 27 0,2-1-4 0,-2 1 12 16,0-1 2-16,0 0 1 0,-3-1-7 0,2 4 2 16,2 1 8-16,-1-1 13 0,4 1-15 15,-3 1 19-15,4 1 0 0,2-1 0 0,-5 6-12 16,7-3 11-16,1 1 15 0,-4 2 1 0,5 1 16 16,0 0 4-16,0 0-14 0,11-7 22 15,-2 8-20-15,0 1-1 0,3 1 5 0,3-1-18 16,-2 0 33-16,4 0-11 0,-3-2-40 15,1-1-16-15,3 0-37 0,-1-1-29 0,-2 2-60 16,3-1-41-16,0 1 17 0,3 0-244 0,-9 0 2 16,0 0 28-16,6 0 10 0,0 0 45 0,1 0 3 15,-1 0 26-15,0 0 2 0</inkml:trace>
  <inkml:trace contextRef="#ctx0" brushRef="#br0" timeOffset="-58061.6">25383 18573 310 0,'8'-6'437'0,"-1"1"-89"0,-2-3-35 0,-3 8 9 15,-4-6-59-15,-3 3-24 0,1 1-10 16,-8 0-27-16,-1 1 13 0,-6 9-23 0,0 2-7 15,-3-2-25-15,-3 3-1 0,1 3-21 0,-2 3 10 16,2-5-25-16,2 5-9 0,2-2-24 16,8-1 7-16,-1 1-13 0,4-5-26 0,4 1 14 15,1-1-12-15,2-5-6 0,10 2-11 16,-2-3-7-16,1 0-21 0,-2-2-7 0,11 0-1 16,1-2-37-16,-2-4-23 0,3 0 8 0,-1-1-4 15,-1-3-39-15,3 0 20 0,1-1-19 16,-1 0 9-16,-1-1 3 0,-1 0 9 0,-2 4 2 15,-1 0 14-15,-2 4 23 0,-5 2 0 0,-7 0-3 16,8 0 23-16,4 14 5 0,-10-4 38 16,-1 1-3-16,1 3-2 0,-4 3-5 0,0-2 45 15,-1 4 2-15,-3-1-8 0,3-1-18 0,-1 7 38 16,-2-1-19-16,-1 0 20 0,4 3-10 16,-2-1 1-16,0-3 0 0,-3 0-6 0,4 0-15 15,-1-5 2-15,1-5-7 0,-4-1 1 0,0 2-6 16,3-9 3-16,-3-1-3 0,-2-2-1 15,-2-1-14-15,-1-5 10 0,2-1-18 0,-1-2 8 16,-1-1-13-16,2-3 12 0,3 1-3 0,3-2-6 16,1-2-15-16,3-4-6 0,6 5-12 15,0-6-8-15,2 4-15 0,6 0 8 0,0-2-12 16,5 2-34-16,-1 2 20 0,5 2 6 16,1 0-18-16,1 0-23 0,5-2 1 0,-3 3-18 15,1-4-3-15,6 1-27 0,-2-2 11 0,3 1-23 16,2-2-13-16,4-2-9 0,6-1-21 0,6 2 18 15,-6-1 16-15,-4 1-16 0,-5 1 14 16,-4 2 4-16,-9 1 63 0,-3-1 13 16,-5 6 28-16,-3-3 5 0,-5-3 17 0,0 5-9 15,-2-1 27-15,-6 11-3 0,0-9 17 0,-18-8 6 16,13 9 6-16,-3 3 4 0,-4-1 3 0,4 2 6 16,2 0 13-16,-2 2-4 0,3 1 5 15,1-2 6-15,-7 1-1 0,9 2 4 0,2 0 10 16,0 0 21-16,-12 11-3 0,11-4-8 0,-1 4 28 15,1 1 3-15,-2 4-12 0,1 0 21 16,0 3 4-16,-1 4 6 0,0 1-3 0,-1-1-13 16,2 4 4-16,-3-3-3 0,3 5 3 0,-3 0-5 15,0-3 7-15,1-1-18 0,4 1-4 16,0-16-6-16,0 7-5 0,0 0-16 0,0-2 2 16,0-1-9-16,0-2-3 0,0-4-2 15,0-2 20-15,0-6-19 0,4 10-1 0,-1-13-4 16,1-3 7-16,0 1-18 0,3-5-12 15,-4-3-13-15,6 1-17 0,6 0-6 0,2-1-29 16,4-4-8-16,-2 2-17 0,8 2 9 16,-3 1-3-16,-1 1-11 0,1 2-2 0,-4 3 3 15,-2 1 15-15,0 2-2 0,-6 2 4 0,-12 1 0 16,9 0 5-16,-2 0 20 0,4 16 17 16,-8-7-17-16,-1 4 30 0,-2-1 24 0,4 4 0 15,-2-5 26-15,1 1-5 0,-1-1 3 16,1 2-4-16,2-1 5 0,0 1 8 0,0-2-11 15,2-6 3-15,1 7-9 0,3-4-5 0,1 1 4 16,2 0-4-16,0-1-4 0,2-3-1 0,-3-1 1 16,3-1-17-16,-2-1 0 0,-8-2-2 15,6 0-18-15,-1 0-15 0,14-14-16 0,-15 11-40 16,-1-2-2-16,0 1 8 0,-2 1-69 16,-3-1-46-16,-2-1-41 0,-5 1-36 0,2 0 27 15,-5-1-191-15,-1-2 34 0,-4 1 32 0,-3-2-75 16,-1 0 19-16,0-4 28 0,-6 3 24 0,5-2 25 15,0-5-14-15,-9 3 3 0</inkml:trace>
  <inkml:trace contextRef="#ctx0" brushRef="#br0" timeOffset="-56893.5">20967 17660 210 0,'0'0'287'15,"0"0"-56"-15,0-15 8 0,0 15-35 16,0 0-22-16,0 0-2 0,10-24-4 0,-10 22-37 16,-2 2-10-16,1-3 5 0,-1 3-12 0,1 0-4 15,-1 0-1-15,-3 3 6 0,1 1 14 16,-6 9 5-16,-1 3 2 0,-3-1 1 0,2 8-14 16,0-2-15-16,-1 1 33 0,-2 11-5 15,-2 2-10-15,6-2-6 0,-2-1-12 0,5-2-21 16,4 0-1-16,2-2-17 0,1-3-12 0,1-14 1 15,0 4 2-15,0-2-12 0,16 13-3 16,-8-16-6-16,0-3 4 0,5-3-7 0,-3-3-7 16,-3-1-2-16,4 0-14 0,17-17-18 0,-12 6-14 15,2-1-11-15,-8-3-14 0,4-2 4 16,-4-1-24-16,2 0-13 0,-6 3-4 0,-1 3-9 16,-2 0 14-16,3 0 13 0,-6 12 13 15,0-6-21-15,0 6-2 0,-14-14 4 0,7 12-4 16,-10-1-6-16,2 2-13 0,1 1-4 15,-4 0-8-15,5 0-9 0,-3 0-33 0,-2 0-31 16,1 0 3-16,4 0 14 0,4 0-210 0,2 0-55 16,7 0 29-16,0 0 23 0,-10 7 25 0,13-9 17 15,4-2 35-15</inkml:trace>
  <inkml:trace contextRef="#ctx0" brushRef="#br0" timeOffset="-56587.68">21213 17648 568 0,'1'-3'303'0,"1"1"-58"0,-1 2 3 16,1-1 9-16,-1 2-41 0,0 4 8 16,-2-1-10-16,0 2-28 0,-4 10-21 0,1 1-18 15,-1-2-15-15,-2 2 61 0,3 0-16 16,1 0 5-16,-1-1-32 0,2 1-16 0,1 4-5 15,-1-2-15-15,-1-1-3 0,3-12 1 0,0 1-17 16,0 2-3-16,15 7-22 0,-7-12 14 0,3 3-35 16,1-2-29-16,1-5-3 0,-6 0-82 15,3 0-28-15,3 0-32 0,8-14-28 0,-11 9-69 16,0-4 21-16,-3 2-221 0,0 1 32 16,-2-1 32-16,-2 2-50 0,-1 0 12 15,0 0 28-15,-1 1 29 0,-1 0 15 0,0 0 3 16</inkml:trace>
  <inkml:trace contextRef="#ctx0" brushRef="#br0" timeOffset="-56370.08">21317 17769 504 0,'-1'-3'370'0,"1"0"-51"0,-2 1-49 16,1 2 2-16,1 0-3 0,0 0-28 0,0 3-27 16,0-1 28-16,-1 4 5 0,0 1-17 15,-2 16-11-15,-3-1-28 0,2 4-22 0,-4 1-20 16,4-2-17-16,-1 1 3 0,1-3-25 0,1 0-14 15,1-6-33-15,-2 2-27 0,2-3-5 16,1-2-94-16,-1-2-23 0,2-12-40 0,0 8-29 16,0-8-40-16,0 9 18 0,10-4-223 0,-5-6-68 15,5-3 39-15,6 1 24 0,2-4 23 16,4 0 17-16,2 1 27 0,4-5 31 0,2 3-21 16</inkml:trace>
  <inkml:trace contextRef="#ctx0" brushRef="#br0" timeOffset="-55794.54">21956 17661 326 0,'1'-1'292'0,"0"-3"-41"0,0 1 0 0,1 3-20 16,-2-3-43-16,3 2 6 0,-3 0-37 16,0 1 12-16,-1-3 7 0,-1 6-3 0,0-2-17 15,0 3 25-15,-1 0-24 0,-8 10-18 16,-1-3 24-16,1 6-25 0,-2 0 31 0,-1 2-19 15,-10 12-2-15,0 1-13 0,-2 0 2 0,1-1-13 16,4 3-8-16,-3-3-15 0,3 0-7 16,4-5-5-16,4-3-17 0,2 2-3 0,0-1-12 15,4-6 5-15,4-3-6 0,-2 1-7 16,5-16-4-16,0 8 0 0,0-1-3 0,11 10-10 16,-5-14-5-16,4-3-15 0,1-3-12 0,-3 3-4 15,17-9-19-15,-5 0-36 0,-3 1 7 16,1-4 3-16,3-2 3 0,2-1-38 0,-2-5-4 15,-1 1-12-15,-5-1 7 0,2 4 15 0,-6-1-9 16,-4 5 19-16,0-1 11 0,3 4 9 16,-9-1-9-16,-1 10 16 0,0 0-11 0,-23-8 23 15,13 8-7-15,-6 4 15 0,9-4-9 16,-19 10 24-16,4-2 14 0,0 2-28 0,1-2 10 16,5 3-2-16,-2-3-4 0,5 2-21 0,7-5-22 15,-10 2-22-15,7-5-6 0,5 3-12 16,0-1-20-16,4-4-15 0,0 0-36 0,18 6 14 15,-11-10-185-15,-3 1-71 0,9 0 30 0,-2 3-8 16,3-5 25-16,1-2 14 0,-1 0 4 0</inkml:trace>
  <inkml:trace contextRef="#ctx0" brushRef="#br0" timeOffset="-55495.78">22074 17813 395 0,'2'-3'363'0,"0"3"-60"0,-1 0 8 16,0 1-52-16,-2 3-6 0,0 0-17 15,-5 14-28-15,-1-2 31 0,0 4-22 0,-2-3 8 16,2 3-9-16,0 1-8 0,-2-1-12 16,1 3-29-16,3-1 1 0,1-1-21 0,2-3-5 15,0 2-21-15,1-5-11 0,1-7-13 0,0 2-7 16,0 0-4-16,0-1-18 0,12 2-21 15,-7-7-44-15,3-2-13 0,0 0-26 0,0-1 4 16,-8-1-110-16,11 0-21 0,7-14-34 16,-9 5-21-16,1-1 19 0,-4-3-211 0,-1 1 31 15,3-1-88-15,-1 3 26 0,-4-1 30 0,-3 11 11 16,0-8 38-16,0 1-8 0,0 7-17 16</inkml:trace>
  <inkml:trace contextRef="#ctx0" brushRef="#br0" timeOffset="-55288.21">22122 17982 354 0,'0'-8'335'0,"0"8"-6"15,0 0-42-15,-9-8-12 0,6 8-13 0,-1 1-31 16,6 4 13-16,0-3-31 0,-4 7 13 16,0 2 12-16,-1 4-11 0,-1 1-12 0,-3 0-15 15,3 3-16-15,-1 4-23 0,1-4-5 0,-1 1-23 16,0-1-16-16,2-2-4 0,-2 0-12 16,2-2-26-16,0-3-25 0,0-5-24 0,0 3-38 15,3-5 2-15,0-5-85 0,0 0-32 0,0 7-17 16,-2-3-37-16,3-5 17 0,-1-7-194 0,-1 2-134 15,1 0 27-15,-5-1 53 0,11-1 16 16,1-1 14-16,3 3 50 0,11 2 12 16,4-1 11-16</inkml:trace>
  <inkml:trace contextRef="#ctx0" brushRef="#br0" timeOffset="-54811.96">22734 17830 669 0,'1'-3'326'0,"1"3"-44"0,0-3-48 15,-1 3-17-15,0-1-20 0,0 2-13 16,-2-1 1-16,0 3 27 0,-3 1-20 0,-12 13-9 15,0 1-19-15,-1 3 22 0,-4-2-8 16,-1 8-18-16,-3 0 7 0,2 7-23 0,3-5-5 16,2-5-15-16,1 7-20 0,-1-3-14 15,3 2 1-15,6-6-7 0,1-4-10 0,4-1-13 16,1-2-5-16,3-11-7 0,0 3 6 0,0 0-16 16,0-1 12-16,0-8-27 0,17 11-12 15,-5-12-27-15,8-2 11 0,-8-4 2 0,-2 0-1 16,8-3 1-16,-7-1-74 0,8-1 0 15,-5-2-22-15,2-4 4 0,-4 2 13 0,-1 0-3 16,0 3 7-16,-4-1 26 0,-5 5-12 0,1 0 4 16,-3 9 4-16,0 0 17 0,-22-14-2 15,6 17 14-15,8-3-2 0,-30 9 8 0,16-4-5 16,-2 3 2-16,4 1-10 0,-1 3-21 16,5-4-28-16,1 2-12 0,-4-1-23 0,10-4-40 15,6 1 13-15,3 0-53 0,0-6-67 0,0 0-76 16,8 4-50-16,6-4 9 0,-5-3 24 0,9 2 21 15,-11 1 14-15,17-7 1 0</inkml:trace>
  <inkml:trace contextRef="#ctx0" brushRef="#br0" timeOffset="-54379.82">22868 17922 318 0,'1'2'384'0,"-1"4"-38"0,-9 0-47 16,2 3-22-16,-2 4-2 0,-2 1-15 0,1 4-24 16,-2-2-28-16,1 3-24 0,0-2 36 0,-1 4-42 15,6-1-1-15,-4-1-38 0,4 0 8 16,-2-1-25-16,3-2-16 0,3 2-9 0,-1-7-6 16,2-3-11-16,1 2-32 0,0-4 7 15,0-6-12-15,0 0-4 0,14 12-77 0,-8-13-12 16,3-2-25-16,-1 2-31 0,0-5-13 15,1-2-10-15,-2 0-4 0,1-2-10 0,2 0 18 16,-2 2-7-16,0-1 40 0,-2 2 13 0,2 2 29 16,-4 0 21-16,-2 1 22 0,0 1 7 0,-1 3 2 15,-1 1 23-15,-2 2 27 0,-1 2 6 16,3 1 25-16,-8 3 7 0,6 1 10 0,-6 0-16 16,1 1 7-16,-2 6-28 0,2-5 7 0,0 3-5 15,0 2 4-15,2-5 0 0,0 2-9 16,-1 0-5-16,3-2-5 0,1-2 0 0,2-1-5 15,-2-1-45-15,2-8-49 0,0 6-14 16,3 1-29-16,-3-7-34 0,0 0-63 0,5-3 18 16,1-6-185-16,-2 0-70 0,5 4 31 15,0-3 28-15,8 0 23 0,3-1-48 0,1-1 42 16,8-2 10-16</inkml:trace>
  <inkml:trace contextRef="#ctx0" brushRef="#br0" timeOffset="-53010.16">23560 17877 328 0,'0'0'342'0,"0"0"-59"0,0 0-28 0,0 0-18 15,-1 11-10-15,-6 3 2 0,0 1 3 0,-5 1-12 16,0 5-14-16,-1 1-6 0,2-1-23 0,0-3 15 15,-1 2-37-15,5 0-18 0,-1-1-3 0,5-4-23 16,0 3 2-16,-2-6-31 0,5 0 17 16,-2-3-4-16,2-2-10 0,0-7-11 15,0 0-17-15,0 7 15 0,14 5-27 0,-7-12 6 16,3-1-14-16,0-4-3 0,-1-1-11 0,1-1-11 16,0-3-12-16,-4 2 0 0,0-4 0 15,10 3 0-15,-10-2-40 0,2-3 17 0,4-3-30 16,-3-1-7-16,-2-2-2 0,-3 2 16 0,2 3-18 15,1 2 22-15,0 0-3 0,-1 6 10 0,-3-1 9 16,-1 2-1-16,0 5-7 0,0 1 12 16,-5 1 22-16,3 4 27 0,-5 2-7 0,3 1 8 15,-1 1-2-15,-2 2 29 0,1 0 27 16,-1 1-31-16,5 0 24 0,-3-1-16 0,-1-3 5 16,0 2-18-16,0-2-14 0,1-1 5 15,0-3 3-15,1 1-7 0,1 0-6 0,0-3-9 16,-2-1-11-16,3-1-14 0,0 0-13 0,0 4 2 15,5-4-112-15,-3-4-20 0,0 1-35 16,-1-3-19-16,4 0 18 0,-5-3-194 0,6 3-93 16,-10 4 34-16,3-1 31 0,-4 0 26 15,0-1-12-15,-1 0 22 0,0 1 55 0,4-1 0 16</inkml:trace>
  <inkml:trace contextRef="#ctx0" brushRef="#br0" timeOffset="-52475.74">23807 17652 422 0,'0'-2'276'0,"2"0"-41"0,-2 2-20 0,2-3-8 16,-1 3-17-16,-1-2-38 0,1 1-7 15,-1 2-8-15,3-1-9 0,-3-1-19 0,1 1 10 16,-5-1-16-16,3 2-1 0,-2 0 6 16,1 1 3-16,-3 2 2 0,-7 5-14 0,-3 0 17 15,2 3-14-15,1 0-12 0,-6 5 38 0,-1-2 1 16,0 2-18-16,1 0-10 0,-1 0 21 16,-13 17-15-16,3-7-20 0,-1 2-1 0,-3 0 4 15,5-3-8-15,4 0-16 0,-2 2-5 0,2-4 4 16,6-1-15-16,3-2-3 0,3-3-6 15,4-3-12-15,0-1 7 0,1-3-13 0,2 0-3 16,5-11-1-16,0 8-29 0,0-8 1 16,13 16-69-16,-10-11-18 0,3-4-26 0,6 3-8 15,-5-7-40-15,-3 1-25 0,-4 2-36 0,21-10 22 16,-8 5-228-16,1-2-14 0,-7-2 35 0,-2 4 30 16,5-1-5-16,1-1 28 0,0 0 14 15,-1-2 2-15</inkml:trace>
  <inkml:trace contextRef="#ctx0" brushRef="#br0" timeOffset="-52118.79">23656 17921 523 0,'-1'-2'348'0,"2"2"-73"0,0 0-34 0,-2 2-15 16,0-1-30-16,-3 3-7 0,-1 1-10 15,-3 1 7-15,-3 5-5 0,1-1-36 0,0 1 1 16,1 0 11-16,0 0-20 0,1 3-2 0,3-3-16 15,-1-1 5-15,2 1 5 0,2-1-19 16,1-5-25-16,1-5 15 0,0 7-24 0,0-7 11 16,0 7-5-16,0-7-12 0,15 13-2 15,-7-14-13-15,-1 1-13 0,4-4 3 0,-1-1-3 16,0-3-17-16,0 1-10 0,-2-1-2 0,2-3-54 16,1-1-1-16,0-3 2 0,-3 1-3 0,0 0-9 15,1 1 9-15,-2-2-6 0,-2 6 2 16,1-1-6-16,-5 1-4 0,0 1-2 0,-1 8-2 15,0 0-3-15,0 0 10 0,-13-10-2 0,2 10 0 16,-4 1-6-16,3 2-10 0,12-3-23 16,-26 9-21-16,8-4-18 0,10 2 13 0,-2-3-170 15,-1 2-115-15,3 1 28 0,3 2 26 16,-1-4 23-16,5-2 23 0,-1 1-16 0,2-4 18 16</inkml:trace>
  <inkml:trace contextRef="#ctx0" brushRef="#br0" timeOffset="-51832.03">23808 17886 464 0,'1'2'357'0,"-3"0"-24"16,-3 5-26-16,-3-2-35 0,3 3-1 0,-2 1-36 15,-5 5 5-15,1 1-30 0,2-3-11 0,3 2-16 16,1 0 0-16,-2 0-14 0,1 1-31 15,2-1-10-15,3-3-26 0,0 1-6 0,0-3 7 16,1-2 8-16,0-7-29 0,0 0-15 0,0 8-9 16,12 4-33-16,-4-10 1 0,0-1-2 0,2-3-83 15,1 0-20-15,-1-4-28 0,3 1-48 16,-4-2-19-16,-1-2-15 0,7-4 17 16,-4-1-160-16,2-1-75 0,-2 0 3 0,3 4 0 15,-4 0 51-15,-2-3 41 0,-6 7 94 0,0 5 148 16,0 0 4-16</inkml:trace>
  <inkml:trace contextRef="#ctx0" brushRef="#br0" timeOffset="-51677.62">23896 17958 1176 0,'0'0'192'0,"-13"-1"0"0,7 6-2 0,-4 2 10 16,4 3 15-16,-5 2-6 0,2 2-9 16,-1-1-11-16,0 0-11 0,-1 2-20 0,2-1-17 15,0-1 12-15,2 2-13 0,-1-3-16 0,2 3-12 16,2-1-5-16,-1-3 0 0,3 3-9 16,-3-6-74-16,2-2-57 0,3-1-25 0,-1 1-39 15,-1-5-24-15,2-1-59 0,0-3 14 16,10 2 16-16,-8-2 14 0,3 0-310 0,-1-1 12 15,-3 6 30-15,5-10 23 0,-2 3 28 0,2 1 13 16,-1 0 8-16</inkml:trace>
  <inkml:trace contextRef="#ctx0" brushRef="#br0" timeOffset="-51499.15">24175 18190 512 0,'0'-3'339'0,"5"0"-62"0,-3-1-29 16,1 2-67-16,1-3-59 0,-3 0-63 15,-3 1-88-15,3-2 2 0,3 3-292 0,2-1-14 16,0 2 13-16,1 0-23 0</inkml:trace>
  <inkml:trace contextRef="#ctx0" brushRef="#br0" timeOffset="-51346.74">24610 18198 229 0,'4'-4'392'16,"-4"0"-83"-16,3 1-76 0,0-1-69 0,-1 1-80 16,-3-4-77-16,4 2 0 0,0-1-353 15,3 2 17-15,1-3 3 0</inkml:trace>
  <inkml:trace contextRef="#ctx0" brushRef="#br0" timeOffset="-51211.38">24871 18227 368 0,'3'-5'253'15,"-3"2"-116"-15,5 3-19 0,-1-6-352 0,4 2 5 16</inkml:trace>
  <inkml:trace contextRef="#ctx0" brushRef="#br0" timeOffset="-51062.98">25197 18255 283 0,'3'0'389'0,"-1"-3"-93"0,6 1-52 0,-9 1-20 15,5 1-47-15,-4-1-45 0,4-3-79 0,-3 0-60 16,2-1 0-16,-2 1-310 0,0 0 22 15,-1-1-50-15,0-1 9 0</inkml:trace>
  <inkml:trace contextRef="#ctx0" brushRef="#br0" timeOffset="-50384.18">26043 17815 527 0,'5'-4'351'16,"-3"3"-63"-16,1 0-22 0,-1 0-14 0,0-1-31 15,0 2-13-15,3-1-17 0,-3-1-30 0,0 2-12 16,-1 0 4-16,-1 3 8 0,0-2-18 16,-1 2 41-16,-8 16-3 0,-1 2 15 0,-17 6-5 15,-2 5-12-15,-3 3 6 0,4-2-10 16,1 1-26-16,3-3 4 0,0 5-24 0,4-10-7 16,4-1-11-16,2 1-12 0,2-2-20 15,7-4 9-15,-3-4-13 0,2 0-5 0,1-4-18 16,5-12 10-16,0 9-7 0,0-1-17 15,19 6-11-15,-5-11-17 0,2-3-7 0,-7 0-18 16,7 0-11-16,23-10-10 0,-17 3 3 16,2-5-9-16,2-1-16 0,-1-2-7 0,-3-3 12 15,-2 1-9-15,-2 1 13 0,-5 3 8 16,-1 4-5-16,-4-7 8 0,-6 6 9 0,-2 2-8 16,0 8 4-16,-18-19-11 0,6 13 12 0,-1 1 21 15,-7 3 5-15,3-3-18 0,-2 3-13 16,0-1 23-16,1 1 3 0,10 2 1 0,-2 0-81 15,0 0-32-15,-1 0-27 0,4 0-20 0,0 0-20 16,0 0-24-16,-2 12 19 0,9-12-123 16,-1-2-119-16,2 1 2 0,3-1 30 0,3 1 8 15,2-5 9-15,0 3 33 0,5-3 14 0,-4 2 24 16</inkml:trace>
  <inkml:trace contextRef="#ctx0" brushRef="#br0" timeOffset="-50076.36">26285 17901 514 0,'5'0'350'0,"1"0"-26"0,-3 0-48 15,2 1 2-15,-2-1-33 0,1 2-30 16,-4-2-22-16,0 6 1 0,-2-1 2 0,-3 4-23 16,-5 2 48-16,0 2-5 0,-3 4-9 0,1 4-11 15,1 1-13-15,0 1-12 0,0-2-12 0,2 2-8 16,-2 1-11-16,5-2-9 0,2-2-12 0,0-3-11 15,1-3-21-15,2-4 2 0,1-2-14 16,0 0-8-16,0 1 6 0,10 4-5 16,-3-7-26-16,1-3-21 0,2-3-27 15,-1-2-25-15,-1-2-31 0,-8 4 6 0,22-7-75 0,-13 2-30 16,3 1-22-16,-7-5-20 0,2-5-57 16,-1 3 27-16,1-4-166 0,0 4-105 15,-3-2 34-15,1 3 33 0,-3-1 5 0,1 3 36 16,-3 8 25-16,0-8 34 0,0 1 8 0</inkml:trace>
  <inkml:trace contextRef="#ctx0" brushRef="#br0" timeOffset="-49879.84">26310 18015 428 0,'0'0'402'0,"2"1"-64"0,-3 3-30 0,-2 2-18 16,-4 5-35-16,1 4 47 0,-3 6-8 0,-1-1-29 15,-2 5-27-15,-1 4-30 0,-2-3-9 16,0 5-25-16,-2 0-27 0,1-6-7 0,-2-6-29 15,2 0-43-15,2 1-8 0,3-3-87 0,-5-1-34 16,1-1-62-16,-4-9-54 0,5 3 18 16,0-9-243-16,-2 3-53 0,-2-2 34 0,18-1 28 15,-9 0 8-15,-8-11 43 0,11 9 8 0,4-4 13 16,1 1-2-16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0:36.5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3296 581 0,'-13'0'166'0,"13"0"-28"0,0 0 12 16,0 0-10-16,0 0 6 0,0 0-20 15,0 0-4-15,0 0-1 0,0 13-10 0,0-13-7 16,0 0-10-16,0 0-14 0,13 7 4 16,6-9-7-16,6 0-10 0,3-6 10 15,8 6-22-15,3-4 8 0,5 1-9 0,6-2 9 16,4 3-24-16,7-5 1 0,4 1-1 0,1 0-4 16,8 1 4-16,-2 3-15 0,4-6-2 15,2 4 5-15,0 0-15 0,0 1 6 0,0-2-2 16,-3 4 10-16,-3 1-20 0,-5-1 15 15,-2 1-9-15,-6 1 2 0,-6-2 4 0,-6 1-6 16,-6 1-26-16,-25 1-12 0,10 0 3 0,3 0 1 16,-3 0-7-16,0 0 1 0,-6 0-15 15,-1 0-17-15,10 12 15 0,-27-10-15 0,-2 0-31 16,-1 0 5-16,0 3 9 0,-2-4-117 0,-1 1-123 16,-1-1 23-16,-2 1 22 0,-9 2-74 15,-2-1 15-15,-2 0-19 0</inkml:trace>
  <inkml:trace contextRef="#ctx0" brushRef="#br0" timeOffset="445.68">10947 3531 298 0,'-6'1'277'15,"4"-1"-50"-15,1 0-22 0,2 0-21 0,2-1-28 16,3 0 12-16,13-2-23 0,9-4-7 0,3 3-6 16,4-2-24-16,8-2 1 0,4 1-11 0,2 0 14 15,5-3-30-15,1 3-6 0,-3-2 0 16,6 0-13-16,1 4-12 0,1-1 5 0,1-2-7 15,1 1 8-15,1 2-13 0,0 1-7 16,-2-1-11-16,-2 2 10 0,-1 0-3 0,-2 1-8 16,-6-1-16-16,-5 1 11 0,-6 2 0 0,-2-1 5 15,-2-2-22-15,-6 3 10 0,-4 0 0 0,-3 0-6 16,-2 0-1-16,-13 0-13 0,1 0-6 16,1 0 7-16,-2 0 2 0,-7 0-21 0,7 0 12 15,-7 0-1-15,8 0-6 0,-8 0-2 16,7 0-6-16,-7 0-10 0,0 0-19 0,6 0 6 15,-6 0-19-15,0 0-23 0,0 0-16 0,0 0 8 16,8 0-89-16,-8 0-92 0,0 0-101 16,0 0 25-16,0 0 22 0,0 0 23 0,8 0 12 15</inkml:trace>
  <inkml:trace contextRef="#ctx0" brushRef="#br0" timeOffset="9278.13">8006 11871 290 0,'0'0'287'16,"0"0"-48"-16,0 0-28 0,-15 0-12 0,15 0-4 16,0 0-21-16,0 0-31 0,0 0 5 15,0 0 0-15,0 0-16 0,0 0-9 0,0 0-10 16,0 0-4-16,0 13 3 0,-13-13-8 0,13 0-6 16,0 0-6-16,0 0-18 0,0 0 18 15,0 0-7-15,0 0-18 0,0 0 25 0,0 0-9 16,0 0 7-16,0 0-37 0,0 0 22 0,0 0-4 15,19 8 5-15,-7-8-20 0,25-8-7 0,-9 2 45 16,5 0-22-16,2-4 4 0,9 3-6 16,1-2-10-16,5 1 2 0,7-1 10 0,4-2-16 15,5 4 10-15,5-1-3 0,3 2-9 16,0-1-10-16,1 2-6 0,-3 0-11 0,-2 2 1 16,-2 1-1-16,0 1 1 0,-3-2-6 0,-4 1-10 15,-3 1 5-15,-6 1 12 0,-3-1-15 16,-2-1 4-16,-8 2-4 0,-5 0-3 0,1 0-7 15,-19 0 5-15,4 0 3 0,1 0-1 16,0 0-3-16,-4 0-1 0,-2 0 4 0,-4 0-2 16,-2 0-11-16,0 0 3 0,-9 0-4 15,8 0 3-15,-8 0-13 0,7 0-16 0,-7 0-7 16,6 0 2-16,-6 0-96 0,0 0-31 0,0 0-27 16,12-4-24-16,-15 4-20 0,2 1 21 0,-3-1-178 15,-2-1-54-15,0 1 29 0,-1 0 12 16,-13 2 46-16,9-2 26 0,-7 0 19 0,-3 0 19 15,-27 8 29-15</inkml:trace>
  <inkml:trace contextRef="#ctx0" brushRef="#br0" timeOffset="9722.82">7986 12094 632 0,'-8'0'303'0,"1"3"-45"16,3-2-17-16,1 1-12 0,1-2-3 0,0 0-25 15,-1 1-27-15,4 0 5 0,1 1-3 16,3-1 0-16,4-2-4 0,18 0-19 0,-13 1-18 15,38-9-14-15,-6 3 22 0,5-2-3 16,7 0-21-16,6-3 3 0,6 1-3 0,8-2-12 16,9 2-9-16,-3-1 7 0,5 3-12 0,-3-2-7 15,1 3-27-15,-1 2 1 0,-4-2 4 16,-5 2-10-16,-4 5-9 0,-8-3-5 0,-6 0 6 16,-5 2-6-16,-7 1-6 0,-5 0-5 0,-4-1-7 15,-1 1-2-15,-6 0 1 0,-3-2-13 16,-18 2 0-16,6 0-8 0,0 0 4 0,-2 0-28 15,-1 0-25-15,-2 0 4 0,-1 0-51 16,-1 0-37-16,-2 0-14 0,1 0-25 0,-1 0-46 16,0 0 19-16,0 0-284 0,0 0 35 15,0 0 24-15,-7 0-3 0,8 0 68 0,-8 0 14 16,15-6 30-16,-11 5 43 0,-1-3 13 0</inkml:trace>
  <inkml:trace contextRef="#ctx0" brushRef="#br0" timeOffset="16111.58">8529 11846 668 0,'0'0'247'0,"0"0"-35"0,0 0-27 0,0 0-4 16,0 0 1-16,0 0-10 0,0 0-26 0,0 0-10 16,0 0-8-16,0 0-6 0,0 12-19 0,0-12-9 15,0 0-7-15,0 0-8 0,13 0-6 16,-13 0-4-16,0 0-12 0,0 0-6 15,0 0 16-15,0 0-24 0,0 0 14 0,0 0-2 16,0 0 16-16,0 0-22 0,0 0 16 0,0 0-29 16,0 0 7-16,0 0-4 0,0 0-5 0,0 0 1 15,0 0-9-15,0 0-13 0,0 0 26 16,0 0-15-16,0 0 12 0,0 0-7 0,0 0-13 16,0 0-2-16,0 0-11 0,0 0-1 15,0 0-4-15,0 0 19 0,0 0-8 0,0 0 4 16,0 0-13-16,0 0-11 0,0 0 25 0,0 0-6 15,0 0 8-15,0 0-10 0,0 0-20 16,0 0 13-16,0 0 21 0,0 0-3 0,0 0-15 16,0 0-2-16,0 0-6 0,0 0-7 0,0 0 4 15,0 0 17-15,0 0-6 0,0 0 9 16,0 0-9-16,0 0 18 0,0 0-22 0,0 0-13 16,0 0 25-16,0 0-16 0,0 0 8 0,0 0 9 15,0 0-15-15,0 0 7 0,0 0-1 16,0 0 7-16,0 0-3 0,0 0-9 0,0 13 1 15,0-13 9-15,0 0-15 0,0 0 0 0,0 0 8 16,0 0 2-16,0 0 18 0,0 0-29 0,0 0 17 16,0 0-5-16,0 0-10 0,0 0 7 15,0 0-2-15,0 0 8 0,0 0-10 0,0 0 18 16,0 0-28-16,0 0 1 0,0 0 3 0,0 0 26 16,0 0-20-16,0 0 15 0,0 0-30 15,0 0 4-15,0 0-1 0,0 0 16 0,0 0-12 16,0 0 13-16,0 0 9 0,0 0 2 15,0 0-17-15,0 0-13 0,0 0-8 0,0 0 5 16,0 0-18-16,0 0-9 0,0 0-1 0,0 0-8 16,0 0-25-16,13 0-25 0,-13 0-4 0,0 0-39 15,0 0 14-15,0 0-181 0,0 0-87 16,0 0 15-16,0 0 46 0,0 0 2 0,0 0 14 16,0 0 0-16,0 0 70 0</inkml:trace>
  <inkml:trace contextRef="#ctx0" brushRef="#br0" timeOffset="19319.23">16284 11849 424 0,'0'13'298'16,"0"-13"-59"-16,0 0-9 0,-14 0-23 0,14 0-25 16,0 0 2-16,0 0-21 0,0 0-1 0,0 0-3 15,0 0-16-15,0 0-17 0,0 0 20 16,0 0-45-16,0 0 12 0,0 0-10 0,0 0 4 16,0 0-28-16,0 0-2 0,0 0-7 15,0 0 3-15,0 0 11 0,0 0-30 0,0 0 22 16,0 0 2-16,0 0-4 0,0 0-14 0,0 0 6 15,0 0-8-15,8 17 9 0,-2-18-14 0,0 0 7 16,0 1-7-16,-1 0 14 0,-5 0-12 16,8 0-6-16,-3 0 13 0,9 0-8 0,13-5-11 15,-10 2-2-15,-2 2 4 0,2 0 15 16,-3-1-31-16,5-1 18 0,0 2-22 0,-1 0 9 16,-2 1-9-16,-7 0 11 0,6 0-14 0,3 0 11 15,-2 0-11-15,2 0 1 0,0 0-3 16,2 0 7-16,-1 0 3 0,0 0-7 0,2 0-11 15,-1 0 19-15,0 0-10 0,2 0-1 0,-1 0 9 16,-3 0-6-16,0 0-10 0,3 0 1 16,18-12 8-16,-19 10 1 0,0 0-8 0,-8 2-4 15,3 0 1-15,4 0 3 0,-1 0-1 0,0 0 3 16,20-8 6-16,-18 6-7 0,-4 1-10 16,2 0 8-16,-11 1-5 0,6 0-13 0,-1 0 6 15,2 0 5-15,3 0-2 0,15-9 0 0,-19 8 10 16,-2 0-7-16,7-1-2 0,0 1 6 15,-5 0-5-15,-1-1 8 0,-1 1-8 0,1 1 4 16,-3-2 1-16,8 2-1 0,1-2-15 0,-2 1 15 16,3 0-1-16,1 0-13 0,-2-1 8 15,1 0 0-15,0 0 0 0,-2 1-2 0,-1-1 7 16,2 1-6-16,0 1-2 0,2-3-1 0,-2 2-6 16,-2 0 13-16,-5 1-4 0,9 0-3 0,-2-2 1 15,-6 1 4-15,3 0-6 0,-3 0-1 16,5-1-4-16,-1 0 10 0,-4 2-7 0,-1-3 2 15,9 2 0-15,-6-1-7 0,6 1 10 16,-1 0 0-16,1-1 3 0,-1 0-1 0,1-1 4 16,0 3-8-16,-9 0 1 0,3 0 6 0,4 0-12 15,0 0 2-15,-2 0 8 0,0 0 7 0,-1 0-1 16,18-14-4-16,-16 11-1 0,2 3 8 16,-3-3 3-16,-3 2-5 0,-1 0 0 0,-2-1-7 15,8 1 9-15,-3 0-14 0,4-2 6 16,-1 1 3-16,1 0-8 0,1 1-1 0,-1 0 10 15,1 0 3-15,-1-2-1 0,0 1-10 0,1 1 2 16,-2 0 5-16,2-2 3 0,0 3-12 0,0 0-1 16,-1-3 10-16,1 2-1 0,-1 0-8 15,0-1 0-15,1 0-3 0,0 1 5 0,1-1 4 16,0 2-9-16,-1 0 4 0,1-2-4 16,0 2 6-16,-11 0-1 0,5 0 8 0,3 0-13 15,2 0 2-15,0 0 8 0,1 0-1 0,2 0-20 16,23-11 19-16,-33 11 0 0,5 0-9 15,4 0 9-15,3 0-11 0,0 0 10 0,1 0-3 16,-1 0-5-16,1-7-4 0,0 7 14 16,26-10-2-16,-25 9-10 0,0 1 3 0,0-3 11 15,0 3-13-15,-1-1 0 0,-2 1-3 0,4-3 13 16,-3 1-4-16,0 1-8 0,-3-1 4 16,1 2 11-16,1-3-9 0,1 3 0 0,-2-3 10 15,0 2-14-15,2-1-3 0,-1-1 16 0,-1 0-2 16,1 2 3-16,1 0-14 0,-1-2-3 15,1 2 15-15,-2-1 0 0,-2 0-15 0,3 2 11 16,-2-1-3-16,-1-1 5 0,1 2-4 16,-1 0 3-16,0-1-8 0,-3 0-4 0,2-1-4 15,-10 2 14-15,7 0-6 0,1 0-3 16,2 0 4-16,1 0 7 0,-1 0 3 0,1 0-13 16,0 0 13-16,-1 0-8 0,1 0-1 0,0 0-6 15,-1 0 10-15,1 0-8 0,1 0 10 16,-2 0-5-16,1 0 7 0,-1-5-3 0,0 5-4 15,2 0-4-15,0 0 10 0,-2 0-17 16,-1 0 11-16,1 0 9 0,-3 0-11 0,2 0 4 16,2 0-4-16,-1 0 4 0,0 0 2 15,0 0 3-15,0 0-12 0,0 0 9 0,2 0-2 16,19 0-4-16,-19 3-4 0,-1-3-4 16,-1 2 5-16,0 1 9 0,-2-2-12 0,-2-1 14 15,3 3 3-15,-6-3-5 0,0 1-1 16,0-1 4-16,-2 0-10 0,0 1 6 0,8-1 1 15,-1 2-5-15,2-1 1 0,-2-1-1 0,2 1-11 16,0 1 15-16,3-2 3 0,0 1-2 16,-1 2-14-16,2-2 9 0,0 1 7 0,1 0-16 15,3-1 14-15,-1 0-1 0,0-1-2 0,-3 1 3 16,0 1-8-16,-2-1-4 0,1-1 12 16,-4 2-11-16,-8-2 10 0,4 0-1 0,3 0-3 15,-2 0 5-15,-1 0-11 0,-2 0 10 16,4 0-6-16,-2 0 9 0,3 0-2 0,0 0 5 15,-1 0-14-15,2 0-7 0,15 9 14 16,-13-9-15-16,-1 2 5 0,1-1 11 0,0 0-9 16,-3 1 12-16,2 0-5 0,0-1-1 15,-11-1 2-15,4 0 2 0,4 0-6 16,0 0-2-16,-1 0 5 0,-2 0 7 0,4 0-17 16,1 0 5-16,0 0-1 0,0 0 15 0,0 0-11 15,1 0 2-15,-1 0-4 0,-2 0 5 16,-1 0 0-16,0 0 0 0,1 0-10 0,0 0 11 15,3 0-3-15,-3 0-6 0,-2 0 1 0,3 0 10 16,-1 0 1-16,-1 0 1 0,-2 0-15 16,-1 0 12-16,-2 0-7 0,-1 0 10 0,-1 0-9 15,-1 0-3-15,-1 0 10 0,0 0-10 0,-7 0 4 16,9 0-4-16,-2 0 5 0,-7 0 8 16,9 0-8-16,-2 0-3 0,-7 0 9 0,8 0-12 15,-2 0 6-15,-6 0-4 0,8 0 14 16,-8 0-6-16,9 0 5 0,-9 0-15 0,7 0 5 15,0 0 4-15,-7 0-3 0,6 0-4 16,-6 0 12-16,7 0-3 0,-7 0 3 16,7 0-18-16,-7 0 5 0,0 0 7 0,7 0-6 15,-7 0 11-15,0 0-18 0,7 0 2 0,-7 0 17 16,0 0 2-16,7 0-16 0,-7 0-2 16,0 0 5-16,0 0 11 0,7 0-7 0,-7 0-1 15,0 0 6-15,0 0-2 0,0 0-4 0,0 0 0 16,7 0-3-16,-2-2-3 0,-4 2 8 0,-1 0-4 15,1 0-5-15,-1 0 11 0,1 0 5 16,0-1-4-16,-1 1-10 0,-1 1-5 0,2-1 7 16,-2 0 3-16,2 0-13 0,-1 0 10 0,0 0-9 15,0 0 10-15,0 0-13 0,-1 0 9 16,2 0 3-16,-1 1-11 0,1-2 8 0,-2 1-1 16,1 0-6-16,0 0 5 0,0 1-8 15,0-1 13-15,0-1-5 0,-1 1-2 0,1 0-10 16,-1 0 3-16,1-1 9 0,2 2-7 0,-2-1 7 15,0 0 1-15,0 0-5 0,0 0-3 16,-1 0 6-16,1 0-7 0,-1 0 10 16,2 0-10-16,-1 0-2 0,-1 0 7 0,1-2-12 15,0 2 1-15,0 0 10 0,0 0-11 0,-1 0 1 16,2-1-3-16,-1 1-17 0,0 0 2 16,0 0-17-16,-1 0-5 0,1 0 8 0,0 0 5 15,1-1-66-15,-1 2-18 0,-1-2-13 16,-1 1-6-16,2 0-30 0,-2-1-40 0,2-1 21 15,-2 2-156-15,-1-3-118 0,1 2 25 0,-1 0 42 16,0-2 25-16,-1 2 16 0,0-1 30 0,-9-3 48 16,0-2 6-16,-2 4 0 0</inkml:trace>
  <inkml:trace contextRef="#ctx0" brushRef="#br0" timeOffset="32251.12">2824 13634 307 0,'0'0'182'0,"0"0"-20"0,0 0-38 16,0 0-33-16,0 0 31 0,0 12-8 0,0-12-36 15,0 0 18-15,0 0-12 0,0 0 6 16,0 0-26-16,0 0-14 0,0 0 12 0,0 0-15 15,0 0 13-15,0 0-27 0,0 0 10 16,0 0-5-16,0 0 5 0,0 0-5 0,0 0-16 16,0 0 0-16,0 0-4 0,0 0 2 0,0 0-4 15,0 0-2-15,0 0-6 0,0 0-4 0,0 0-18 16,0 0-25-16,0 12-2 0,0-12 4 16,13 17-47-16,-13-16-39 0,0 0-95 15,0 0-132-15,2 1 52 0,-1-1 1 0</inkml:trace>
  <inkml:trace contextRef="#ctx0" brushRef="#br0" timeOffset="55881.21">13320 10843 464 0,'0'0'175'16,"0"0"-15"-16,0 0-8 0,0 0-21 16,0 0 1-16,0 0-25 0,0 0-6 0,0 0-30 15,0 0 19-15,0 0-14 0,0 0-14 0,10-12 8 16,-4 10-8-16,2 1-16 0,10-3 13 15,2 2-4-15,5-1-5 0,4 1 4 0,0-1-7 16,5 2 0-16,-2 0-5 0,5-1 1 0,5-1 3 16,4 1 6-16,1 2-11 0,7 0 4 15,3-2-2-15,1 1-8 0,6-1-2 0,6 1 1 16,3 0 8-16,4 0-6 0,7 1-13 16,0-1-4-16,1-2 17 0,-2 3-17 0,0 0-6 15,0-3 16-15,-7 3-15 0,-3 0 5 16,-4 0-10-16,-4-1 9 0,-36 1 5 0,10 0-22 15,4 0 5-15,-1 0 7 0,-6 0-7 0,0 0-6 16,-2 0 1-16,-5 0 1 0,-2 0-13 16,-7 0-3-16,0 0-2 0,-7 0-9 15,-1 0 4-15,-3 0-2 0,-9 0-14 0,7 0-1 16,-7 0-21-16,12 7-6 0,-10-7-45 0,-2 2 9 16,2 0-60-16,-2-2-65 0,-2 2-107 15,2 0-11-15,-2-1 9 0,1-1 46 0,-4 0-11 16</inkml:trace>
  <inkml:trace contextRef="#ctx0" brushRef="#br0" timeOffset="91079.62">27862 8636 578 0,'0'0'288'0,"0"-14"-34"15,-17-2-42-15,-1 13-22 0,6 3-2 0,-5 0-33 16,-25 11 3-16,17-3-15 0,1 2-18 0,0 0-9 16,-1 1-19-16,5 2 4 0,5-1-17 15,-1 3-12-15,2-3 4 0,2 2-6 0,0-3-1 16,4 0-16-16,4-1 21 0,3-2 13 0,1-8-27 16,0 8-3-16,11 3 22 0,2-2-27 15,3-2 1-15,3 0 23 0,0-1-25 0,3 1-25 16,2-1 20-16,-1 0-12 0,0-1-8 0,-1 0 0 15,1 3 2-15,0-4-16 0,1 3 14 16,-6 1-8-16,-1 1 2 0,-4 0-16 0,-1 0-6 16,-4 0-1-16,-2-2 22 0,-2 2-4 0,5 5 13 15,-9-14-4-15,0 7-14 0,0 1 10 0,0 0-25 16,0-1 15-16,-20 12 18 0,6-9-7 16,3-1-1-16,-5-3 9 0,-1 1-1 0,-1-7-4 15,-1 4-11-15,-3 1-14 0,-1-5 16 16,-2 0-40-16,11 0 8 0,-7 0-40 0,-28-9-17 15,25 2-29-15,0-1-38 0,1-1-41 0,8-1 16 16,-1-2-194-16,2 0-51 0,3 2 20 16,5-2 15-16,5 1 58 0,1 11 13 0,11-22-2 15,1 8-3-15,5-1 24 0</inkml:trace>
  <inkml:trace contextRef="#ctx0" brushRef="#br0" timeOffset="91322.6">28057 8671 530 0,'10'1'399'0,"-2"0"-68"0,-3 2-6 0,-2 0-40 16,1 3 32-16,4 9-26 0,-6 1-9 0,-1 2-31 15,-1-8-22-15,0 6-19 0,0 5-24 16,0 0-12-16,0 2-23 0,0-1-9 16,-13 22-18-16,11-23-15 0,0-7-6 0,0 4-25 15,-2-3-38-15,2-3 3 0,1-2-23 0,0-5-31 16,0 2 2-16,1-7-82 0,0 0-36 0,0 0-49 15,0 0 15-15,9 9-212 0,-5-12-99 16,0-2 16-16,10-4 54 0,1-6 29 0,-2-1 34 16,2-2 25-16,2 0-5 0,-2-2 37 15,-1 1-24-15</inkml:trace>
  <inkml:trace contextRef="#ctx0" brushRef="#br0" timeOffset="91563.25">28341 8650 494 0,'0'-1'403'0,"0"-1"-35"15,0 4-49-15,1-2-40 0,-1 3 60 16,0-1-24-16,-1 5-7 0,2-1-20 0,0 13-17 16,-1-10-17-16,0 7-16 0,0 5-26 15,0 1-27-15,9 28-9 0,-7-23-30 0,0-3 4 16,-1 0-13-16,1 0-15 0,-2-2-26 0,1-3-7 16,-1-5-35-16,1-3-27 0,-1-11-43 15,0 9-41-15,0-2 5 0,0 0-92 0,0-7-57 16,0 0-81-16,0 0 29 0,6 10-267 15,-4-12 43-15,0-1 48 0,-1 0 9 16,0-1 30-16,-1 0 15 0,0 1 47 0,-6-12 25 16,2 6-13-16,2-1 3 0</inkml:trace>
  <inkml:trace contextRef="#ctx0" brushRef="#br0" timeOffset="91767.29">28173 8835 551 0,'-3'-2'474'0,"0"2"-84"15,1 0 24-15,1-1-34 0,0 1-60 16,2 0-19-16,2-1-21 0,2 1-36 0,0-3-16 16,4 3-30-16,12-2-17 0,1 0-37 0,2-4-31 15,2 5-45-15,4 0-6 0,0 0-107 16,1 0-66-16,1-2-85 0,0 2 18 0,3 0-302 16,0-2 32-16,-1 2 34 0,-2-1 27 15,-1 2 30-15,-3-1 45 0,-2-5-4 0,-3 4 26 16,-4-1 26-16</inkml:trace>
  <inkml:trace contextRef="#ctx0" brushRef="#br0" timeOffset="92237.54">28771 8678 712 0,'-1'1'397'0,"-2"1"-64"0,1 0 27 0,-2 3-8 15,-2 9-27-15,-1 0-15 0,2 6-7 16,2 0-21-16,-3 4-23 0,1-2-27 0,2 2-16 15,1-2-21-15,0 1-20 0,1-4-28 16,-1 1-11-16,1-7-15 0,1-1 0 0,-1-3-28 16,1-1-9-16,-2-2-3 0,2-1 3 0,0-2 0 15,0-3-14-15,0 0 3 0,0 0-10 16,0 3-21-16,1-7 12 0,0 0-10 0,0 1-14 16,1-16-24-16,2 3-1 0,0-1-11 0,1-3-14 15,1 1-17-15,-2-3-12 0,2 1 9 16,0 0-8-16,0-1-6 0,1 3 4 0,-1 1 10 15,0-1 2-15,-1 4 8 0,1 0 2 16,1-1-5-16,-2 2 10 0,3 1 2 0,-2 4-9 16,1 1 12-16,4 1 0 0,-3 0 20 15,-2 4-10-15,4 0 20 0,-10 3-5 0,7 0-1 16,0 0 11-16,14 12 10 0,-9-1 4 0,0 5 2 16,-3 3 11-16,-1 3 4 0,0 3-9 15,-1 4 13-15,-2 0-9 0,-1 3-4 0,-2-2-10 16,-1-1-1-16,-1-1-8 0,0-2 0 0,0-14 4 15,0 4-26-15,0 2-19 0,0-1-2 16,-12 14-41-16,11-22-18 0,1-1 8 0,-1-6-140 16,0 1-51-16,1-3 25 0,1-3-252 15,0-1-51-15,-2-1 64 0,1 2 58 0,1-4-12 16,0 0 66-16,-1-1-17 0,0-1 57 0,0-3 27 16,0-1 19-16,-12-15 16 0</inkml:trace>
  <inkml:trace contextRef="#ctx0" brushRef="#br0" timeOffset="92402.98">28827 8845 519 0,'-2'-1'410'16,"-1"0"26"-16,3 1-65 0,2-1-21 15,-1-2-26-15,2 2-41 0,1-1-37 0,1 1-21 16,12-6-45-16,0 3-30 0,2-2-15 16,6 2-131-16,-2-1-54 0,1-2-103 0,1-1 15 15,3 2-306-15,-1-1 19 0,3 0 13 0,0 1 83 16,-1 0 5-16,1 0 21 0,1 1 31 15,1 0-41-15</inkml:trace>
  <inkml:trace contextRef="#ctx0" brushRef="#br0" timeOffset="92899.35">29685 8696 620 0,'0'-1'428'0,"1"-1"-44"15,0-1-50-15,0 0-32 0,0-1-3 0,3 0-44 16,-2 0-7-16,10-7-18 0,-1 0-22 16,2 3-31-16,1 1 2 0,2 0-10 0,2 1-10 15,-2 1-10-15,1 2-20 0,4 0 0 0,-14 3-13 16,5 0-11-16,3 0-14 0,21 11-4 0,-19-4-15 15,-1 5 3-15,0-2-6 0,-3 4-15 16,-6 1-3-16,2 0-8 0,-4 2-9 0,-1 0 5 16,-4-3-4-16,0-6 0 0,0 3 2 0,-18 18-11 15,7-17-5-15,-2 1 9 0,-1-1-13 16,0 0 10-16,-4-1-8 0,3-4-2 0,-4 1-2 16,3-1-1-16,-1 0 1 0,3-4-1 15,1 1 1-15,4-2-10 0,-2 0-1 0,11-2 1 16,-5 0 1-16,5 0-14 0,-10 0 8 0,10 0-2 15,-7 0-4-15,7 0 3 0,0 0 2 16,0 0-6-16,-12-1-6 0,14-1 4 0,0 1 7 0,3 1-7 16,2 0-2-16,8-6 7 0,2 4-6 15,2 1-2-15,4-1-23 0,1 0-16 0,6 1-23 16,-15 1 8-16,10 0-97 0,4 0-57 16,5 0-67-16,1 0 28 0,4 0-258 0,1 0 40 15,1 0 36-15,0 0 42 0,35-14-16 0,-41 12 69 16,-3-3 22-16,3 3 25 0,-6-5 9 0,-5-1 25 15</inkml:trace>
  <inkml:trace contextRef="#ctx0" brushRef="#br0" timeOffset="93348.04">30440 8671 957 0,'-2'-4'383'15,"0"1"-51"-15,1-3 7 0,1 1-28 16,0 1-67-16,2-2 11 0,3 0-21 0,2-3-17 16,5-1-30-16,2 2-4 0,1 4-29 15,4-1-9-15,-3 0-9 0,-3 4-3 0,-13 1-26 0,16 0-16 16,-4 0-6-16,17 15 5 0,-17-5-29 16,0 2 6-16,-5 5-6 0,-3-2-8 15,-4 4-6-15,0-9-3 0,0 4-15 0,-13 22 12 16,6-17-7-16,-4 0-8 0,-2-3-4 15,-1 1 16-15,-1-3-24 0,-2 0 12 0,-3-2-10 16,4-2 4-16,0 0-3 0,-1-1-13 16,-1-2 1-16,4 0 10 0,1-7-10 0,4 4 16 15,2-2-7-15,1-1 6 0,-1-1-3 0,4 0-8 16,3 0-6-16,0 0 14 0,0 0-3 16,0 0-1-16,-4-4-4 0,6 2-9 0,3 1-3 15,2 1 9-15,1 0-4 0,13-3 0 16,-8 3-3-16,7 0 2 0,5 0-12 0,6 0-9 15,2 0-47-15,2 0 8 0,35 9-83 0,-33-6-45 16,2-1-38-16,-1 0-37 0,-20-2 26 16,9 0-263-16,4 0 32 0,3 0 31 0,-3 0 47 15,-1 0 21-15,26-10 0 0,-38 4 48 0,0 1 27 16,-2-1 10-16,-5-2-9 0</inkml:trace>
  <inkml:trace contextRef="#ctx0" brushRef="#br0" timeOffset="93656.86">31116 8659 256 0,'2'-1'420'0,"-2"-3"-84"15,0 4-29-15,2 0-26 0,-4 2 0 0,2-2-35 16,0 3-31-16,0-1-23 0,-2 4 64 16,0 0-21-16,-1 10-6 0,-1-4-8 0,-2 5-17 0,0 1-21 15,2-1 1-15,0 2-17 0,1-1-11 16,1-1-2-16,2-8-16 0,0 3 11 0,0 3-12 15,15 19 2-15,-3-17-31 0,1 1 4 16,3-2-18-16,2 0-9 0,0-4 6 0,3-4-13 16,0 1-31-16,2-1 10 0,-2-6-34 15,0 0-33-15,2-1-21 0,-13-1-38 0,3 0-10 16,3 0 9-16,18-12-74 0,-19 3-44 0,-1 3-33 16,-3-6-31-16,0 1-51 0,1 4 31 15,-6-2-165-15,-2 2-12 0,-1-2 10 0,-1 1 18 16,-2 1 36-16,0-1 36 0,2 1-5 0,-2 7 43 15,0-7 33-15,0-5 10 0</inkml:trace>
  <inkml:trace contextRef="#ctx0" brushRef="#br0" timeOffset="93838.84">31440 8780 496 0,'-2'-3'342'0,"-1"3"-33"0,0 0-3 0,-1 1-38 16,0 2 65-16,-3 8-5 0,-6 0-19 16,3 4-5-16,-1 3-27 0,0 3-17 15,4 1-30-15,0 5-31 0,1 0-12 0,2 4-18 16,-1-2-24-16,2-1-6 0,1 0-25 0,2 1-48 15,-2-5-37-15,-1 2-53 0,3-14 3 0,0 5-148 16,0 0-78-16,0 5 24 0,0-3-278 16,0-2 38-16,0-3 33 0,0-2 33 15,-6 8 34-15,2-15-25 0,-1 0 28 0,3 0 57 16,-10 4 20-16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2:31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6028 13907 577 0,'-15'0'179'0,"15"0"3"0,0 12-37 0,0-12 4 16,0 0-3-16,0 0-23 0,-13 0 8 0,13 0-6 16,0 0-10-16,0 0-4 0,0 0 0 0,0 0 8 15,0 0-14-15,0 0-4 0,14 5 3 16,9-12-18-16,1-1-8 0,3-4 6 16,-2 3-3-16,4 1 0 0,3-1-20 0,-2-3-14 15,2 2-1-15,1 0-5 0,0 2 10 0,-3-1-23 16,-3 0 5-16,3 3-31 0,-5 0-19 0,-2 1-15 15,-4 2-18-15,-6 3-20 0,-2 0-18 16,-1-2-24-16,-10 2-18 0,0 0 11 0,7 0-277 16,-7 0 36-16,0 0 6 0,6 0 20 15,-6 0 16-15,0 0 30 0</inkml:trace>
  <inkml:trace contextRef="#ctx0" brushRef="#br0" timeOffset="348.41">6405 13722 640 0,'-4'0'244'0,"0"-1"-47"16,1 2-4-16,1-2-17 0,1 1-6 15,2 0 10-15,2-3-35 0,1 1-8 0,2 0 5 16,11-4-22-16,-3 4-9 0,4-2-12 15,0 2-26-15,2 1 0 0,-11 1-3 0,4 0 6 16,3 0-31-16,2 0 9 0,22 13-3 0,-20-7-17 16,-1 0 6-16,-1 3-5 0,-4 1 12 15,-1-1-27-15,-2 1-1 0,-3 1 2 0,-1 2-12 16,-3-3 10-16,-2-1 9 0,-2-9-19 16,0 11-7-16,0 2 2 0,-21 17-5 0,8-13-23 15,-1 0-12-15,-3-1-26 0,-2 1-5 0,-1-2-37 16,2 3 9-16,-5-2-83 0,2-4-121 0,2 2-84 15,-1-4 31-15,1-2 2 0,3-1 36 16,0-3 12-16,3-1-8 0</inkml:trace>
  <inkml:trace contextRef="#ctx0" brushRef="#br0" timeOffset="3227.39">6055 12313 254 0,'-13'0'219'15,"13"-13"-26"-15,0 13-28 0,-14 0 1 0,-2-11-25 16,13 11-20-16,1 0-6 0,0-1 1 15,1 1 12-15,2-1-1 0,1 0-4 16,3-1-11-16,15-3-8 0,1-2 9 0,7-1-15 16,2-1-15-16,1-1 3 0,8-3-18 0,-1 2 7 15,3-3-11-15,-1 0-13 0,1 1-5 16,-2 0-5-16,0 3 9 0,-2-1-13 0,-3 1 6 16,-4 0-11-16,-2 3-3 0,-3-1-29 15,-5 0-14-15,-6 3-22 0,-2 3-6 0,-6 0-18 16,-2 2-7-16,-1 0-32 0,0-1 13 0,-3 1 9 15,0-1-141-15,0 1-150 0,0 0 25 0,0 0 23 16,-12-4-13-16,8 1 30 0,-1 3 3 16</inkml:trace>
  <inkml:trace contextRef="#ctx0" brushRef="#br0" timeOffset="3558.27">6455 11935 329 0,'-5'-3'217'0,"1"1"-25"16,2 0-30-16,0 0-20 0,1 1-2 0,1 0 7 15,0 0-1-15,3-1 5 0,1 2-15 0,2-3-2 16,13 1-13-16,0-1-5 0,4-1-21 0,5 1 7 16,-13 3-11-16,10 0-17 0,4 0-11 15,1 0-5-15,1 0 6 0,1 0-13 16,28 10-12-16,-29-4 10 0,-1 2-23 0,-3 1 12 15,-1 2-5-15,-4 1 7 0,-2 1-1 0,-2 0-23 16,-5 1 17-16,-6 2-14 0,-5 3 2 0,-1 0-4 16,-1-9-6-16,-12 22-7 0,1-11-8 15,-1 1-3-15,-3-3-32 0,-3 2-3 16,2-1-19-16,-2-2-7 0,1 2-23 0,-1-1-28 16,1-1 11-16,0-3-120 0,-1 2-137 0,4-3-11 15,0-1 31-15,2-3 36 0,1 0 2 0,4-6 0 16</inkml:trace>
  <inkml:trace contextRef="#ctx0" brushRef="#br0" timeOffset="6689.23">11841 11584 232 0,'0'12'246'16,"-15"-12"-33"-16,-9 15-46 0,19-15-4 0,-1 1-18 16,3 0-10-16,-2-1-3 0,1 1-3 15,4-1-7-15,0 0 2 0,0 0-11 0,-8 0 6 16,8 0-19-16,-7 0 8 0,7 0-12 0,0 0-16 15,-11 4 29-15,12-4-8 0,-1 0 12 0,2 0-9 16,2 0-5-16,4 0 23 0,14 0-13 16,-10 0-9-16,6 0-8 0,31-13-22 15,-17 9-9-15,2-1 22 0,1-1-5 0,4 0-6 16,2 0-7-16,4 0-15 0,0 1 9 0,-3 0-24 16,1 1-6-16,-1-1 15 0,-2 1-1 0,-4-1-3 15,-2 1-5-15,-2 0-29 0,-2 1 26 16,2 0-21-16,-4 1-1 0,-4 0 13 0,-6-2-10 15,-2 4-2-15,-8-1 0 0,1-1-3 0,-2 2 0 16,-2 0-36-16,0-1-5 0,-5 1 7 16,0 0-5-16,0 0-3 0,6 0 5 0,-6 0-9 15,0 0-19-15,0 0-19 0,10 4-9 0,-12-3-6 16,0-1-17-16,-1 2-24 0,-2-1-25 16,1-1 16-16,1 0-111 0,-4 0-141 0,-1 0-6 15,0 0 39-15,-15 3-15 0,2-2 23 16,-2 1 15-16,-2 1 63 0</inkml:trace>
  <inkml:trace contextRef="#ctx0" brushRef="#br0" timeOffset="7102.42">11842 11718 403 0,'-3'3'321'0,"1"-2"-15"16,0-1-30-16,0 0-17 0,0 1-45 0,1-1-22 16,1 0-9-16,1 0-14 0,0 2-22 0,2-5-5 15,2 3-15-15,2-3 1 0,11-1 12 16,3-1-27-16,3 0 11 0,6-1-16 0,-1 0-1 16,2 1-12-16,8-1-8 0,0 0-10 0,2-1 7 15,5 2-9-15,0-1-31 0,2-1-3 16,-1 0 27-16,1 2-9 0,-1-1-6 0,-4 1-16 15,0-1-4-15,-5 2-4 0,-4 0 7 0,-5 0 4 16,0 2-23-16,-5-2 15 0,-2 1-4 16,-3 3-36-16,-5-3 2 0,-1 2 0 15,-5 1-14-15,-1-1-4 0,-7 1-19 16,0 0 5-16,0 0-12 0,6 0-15 0,-6 0 5 16,0 0-10-16,8 0-11 0,-8 0-10 0,0 0-1 15,0 0-17-15,0 0-6 0,0 0-11 0,0 0-12 16,11 2-26-16,-12-2 13 0,1 0-97 0,-1 0-122 15,-1 0 3-15,0 0 19 0,0 0 28 16,1-1-19-16,-2 1 45 0,-1-2 17 0</inkml:trace>
  <inkml:trace contextRef="#ctx0" brushRef="#br0" timeOffset="8166.28">14537 11787 340 0,'0'0'285'15,"-14"0"-48"-15,14 0-14 0,0 0-7 0,0 0-2 16,0 0-3-16,-29-15-20 0,32 14 7 16,-1 1 0-16,3-3-2 0,3 3-18 0,19-3-7 15,0-3-16-15,0 1-9 0,7-1-15 0,1 1-28 16,6-1-11-16,2-1 37 0,0 2-16 16,4-3-29-16,-3 1 9 0,2 0-9 0,0 2-10 15,-4 0-16-15,-4 1-8 0,-3 1 5 16,-1-2 2-16,-3 3-16 0,-1-4-8 0,-5 4-5 15,-1 0-4-15,-15 2-44 0,2 0-22 16,1 0 2-16,-4 0-22 0,-1 0-26 0,1 0 3 16,-8 0-28-16,6 0-12 0,-6 0-19 0,0 0-6 15,7 0-42-15,-7 0 16 0,0 0-286 0,0 0 63 16,9-9 27-16,-8 8 23 0,2-1 29 16,-1-1 43-16,3 0-11 0,0-1-40 15</inkml:trace>
  <inkml:trace contextRef="#ctx0" brushRef="#br0" timeOffset="8732.79">17420 11737 474 0,'4'0'322'0,"1"2"-41"0,1-2-26 16,2 0-7-16,14 3-29 0,-10-3-7 0,7 0-34 15,5 0 12-15,2 0-20 0,1 0-19 0,2 0-10 16,2 0-46-16,31-12 1 0,-32 11-8 16,-2 0-15-16,-2 0-17 0,-3 0-20 0,-12 1-12 15,2 0-22-15,3 0-6 0,-1 0-21 16,0 0-23-16,-3 0-20 0,0 0-25 0,-2 0-58 15,-4 0 14-15,11-8-248 0,-11 7 8 0,-2-1 5 16,0-1 41-16,0 1 11 0,-1 0 22 0,1-2 47 16</inkml:trace>
  <inkml:trace contextRef="#ctx0" brushRef="#br0" timeOffset="10065.68">20372 11672 440 0,'0'0'279'16,"0"0"-16"-16,-13 0 2 0,13 0-23 0,0 13 4 15,0-13-23-15,0 0-14 0,0 0-10 0,0 0-3 16,0 0-29-16,0 0 14 0,26 15-20 16,-15-15-18-16,9 0 9 0,4 0-30 0,5 0-15 15,31-8 18-15,-24 6-19 0,2 0-19 16,1 2 12-16,4-3-45 0,0 1 16 0,-3-1-9 15,-1-1-13-15,-1 4 5 0,-6-3-8 16,0 2-1-16,-4 0 0 0,-5-2-13 0,-3 3-27 16,-13 0-2-16,3 0-55 0,-1 0-12 0,-1 0-5 15,-8 0-7-15,8 0-8 0,-8 0-12 16,0 0-12-16,11 11-21 0,-11-10-16 0,-3 1-42 16,1 0 19-16,-1-1-204 0,-3 0-50 15,0 1 49-15,0-2 35 0,-11 5 19 0,1-2 5 16,-3-2-4-16,1 0 43 0</inkml:trace>
  <inkml:trace contextRef="#ctx0" brushRef="#br0" timeOffset="10387.58">20360 11891 952 0,'-3'2'334'16,"2"-1"-31"-16,2 0-14 0,1 1-26 0,0-1-28 16,3-1-28-16,2 0 11 0,11-2 3 0,-9 2-27 15,6 0-16-15,5 0-38 0,29-11-9 16,-19 11-17-16,4-3 1 0,-2-2-25 0,4 3 0 16,1-4-18-16,3 2 6 0,-2-1-10 0,-1 3-17 15,-1-3 8-15,-3 2-17 0,1-3-12 16,-4 5-18-16,-6-3-12 0,-1 3 0 0,-6-2-68 15,-4 1-25-15,-3 0-25 0,-2 1-29 16,-5 0-7-16,1 1-30 0,-3 0-6 0,0-1 19 16,-1-1-237-16,0 2-29 0,0 0 29 0,0 0 39 15,0 0 23-15,0 0 46 0,0 0 3 16,-11-9 10-16</inkml:trace>
  <inkml:trace contextRef="#ctx0" brushRef="#br0" timeOffset="11351.93">22939 11717 860 0,'0'0'289'0,"0"0"-13"16,0 0-13-16,0 12-17 0,0-12 6 16,0 0-51-16,0 0 1 0,0 0-39 0,0 0 11 15,0 0-21-15,39 14 6 0,-26-14-8 16,8 0 5-16,5 0-27 0,5 0-8 0,1 0 4 15,36-9-29-15,-31 5 1 0,4 3-15 0,0-1-11 16,2 0-9-16,-3 2-4 0,1 0 2 16,-6 0-23-16,-3-3 4 0,2 3-18 0,-8 0-4 15,-2 0-4-15,-13 0-1 0,-1 0-1 0,1 0-71 16,1 0-7-16,-4 0 10 0,-1 0-22 16,-7 0-3-16,0 0-16 0,7 0-10 0,-7 0-8 15,0 0-12-15,12 10-7 0,-13-8-16 0,0-1-6 16,-1 1-27-16,0-2 17 0,-3 2-203 15,0-2-20-15,-1 3 33 0,-1-3 15 0,-10 2 7 16,0 1 46-16,1-2-2 0,-3 2-16 16</inkml:trace>
  <inkml:trace contextRef="#ctx0" brushRef="#br0" timeOffset="11619.64">22993 11919 575 0,'0'2'363'0,"-1"-2"-43"0,2 2-21 16,-1-2-7-16,5 0-41 0,-1 2-28 15,3-3-28-15,1 1-21 0,15 1-19 0,-12-1 31 16,10 0-21-16,5 0-18 0,1 0-4 0,3 0-30 16,-1 0-5-16,1 0-7 0,-2 0-15 15,1 0-8-15,-1 0-45 0,-1 0-49 0,-1 0-18 16,-3 0-27-16,-1 0-22 0,-3 0-30 15,-2 0-24-15,-4 0-35 0,0 0 16 0,-4 0-195 16,-2 0-58-16,-7 0 50 0,9 0 8 16,-9 0-1-16,6 0 49 0,3-4 9 0,-7 4 22 15</inkml:trace>
  <inkml:trace contextRef="#ctx0" brushRef="#br0" timeOffset="16971.96">26580 10140 949 0,'0'0'316'0,"13"-13"-40"0,-13 13-24 15,0 0-34-15,0 0-40 0,22-27 16 16,-21 27-39-16,1 1 20 0,1 4-3 0,2 9-17 16,2 6-1-16,1 7 29 0,-2 0-13 0,3 5 3 15,0 3-2-15,2 1-6 0,-2 0-17 16,0 3-21-16,2-3-5 0,-1 3-14 0,-1 0-4 15,1-3-5-15,-2-2-14 0,0-3-6 0,0-1-13 16,0-2-5-16,0-1 0 0,-3-3-16 0,-1-3 2 16,1-3-11-16,0-4 1 0,-2-2-3 15,-2-2-17-15,1-3-7 0,-1-3-4 0,1 0-8 16,-2-2-35-16,1-2-17 0,-1 0 6 0,0 0-47 16,0 0-39-16,0 0-18 0,2-15-20 15,-2 6-24-15,2-8-27 0,-2-2-20 0,3 1 22 16,-3 7-219-16,0-4-16 0,0-3 37 15,0-1 42-15,0 0 23 0,-13-22 24 0,9 22 6 16,-1-1 41-16,1-3 7 0</inkml:trace>
  <inkml:trace contextRef="#ctx0" brushRef="#br0" timeOffset="18027.28">26715 10128 740 0,'-6'-6'250'0,"1"2"5"16,1-1-11-16,0 0-32 0,1 1 0 0,1 1-25 15,-1 0-26-15,1-2 2 0,-1 1-13 16,2 1-17-16,0 0 12 0,-1 0-30 0,2 0 30 16,-1 0-33-16,0 3-11 0,1-2-10 15,0 2 12-15,0 0-7 0,0 0-12 0,0 0 6 16,16-10 12-16,2 10 7 0,3-4-16 0,1 2-8 15,3-2 1-15,4 2-22 0,2 0 16 0,4 1-3 16,0-1-6-16,5 0-23 0,1-1 12 16,5 3-5-16,1-2-9 0,6-1-10 0,8 2-4 15,5 0 7-15,5 0-2 0,6 0-21 16,4 1 2-16,1 0 1 0,6-3 1 0,0 1-3 16,3 2-1-16,1 0 3 0,0 0-11 0,-3 0 8 15,-43 0-18-15,22 0 4 0,10 0-8 16,7 0 9-16,1 0 3 0,89 11-3 0,-89-8-17 15,-4 0 12-15,1 1-11 0,0-1 0 16,0-1-13-16,-5 2-3 0,-1 0-1 0,-4-1 12 16,0 0-7-16,-7 0 2 0,-1-1 3 0,-3-1 2 15,-4-1 10-15,-3 0-9 0,-4 0 1 0,-27 0 2 16,11 0-14-16,2 0 26 0,2 0-11 16,-6 0-1-16,33-10 0 0,-37 8 2 15,-4-2 4-15,-6 3 10 0,-2-1-4 0,-4 1-1 16,-1-2 4-16,-4 3-1 0,-1 0-1 0,-1-1-2 15,-2 1-5-15,0-1 18 0,0 1 0 16,-2 0-1-16,2 0-19 0,-1 0-2 0,-1 0 1 16,-2 0-9-16,0 0 1 0,0 0 6 0,0 0 15 15,0 0 0-15,4 8-35 0,-4-6 15 16,-1 1 4-16,0 0 16 0,-1 2 0 0,2 1-29 16,-2 1 2-16,2 1 33 0,0 4 7 0,-4 23-13 15,4-24 0-15,0 6 0 0,0 6 0 16,0 2 0-16,12 28-1 0,-4-26 0 0,-2 1-2 15,3-2 0-15,-2 2 0 0,3 1-1 0,0 0 2 16,-1 1-2-16,-1 0 2 0,-2 0-1 16,-1-3 0-16,1 0 1 0,-4 2-1 0,0-2 1 15,-2-15-3-15,0 6 13 0,0 1-13 0,-12 20 0 16,4-19 0-16,-1-2 14 0,-4-3 9 16,-1 0-8-16,-5 0-6 0,-4-2-3 0,2-1-2 15,-3-1 2-15,-1-2 13 0,-2-1-12 16,-4 0-2-16,-7 0-3 0,-1 0 14 0,-3-2-27 15,-4 1 25-15,-7 1-12 0,-1-2 22 16,-4 1-3-16,-1 0-19 0,-2 0 2 0,-1 1 4 16,-2 2-15-16,2-3 8 0,-2 0-8 0,-3-3 30 15,-2 1-38-15,2 2 23 0,1 2-16 16,-2-2 2-16,-1-2 1 0,-1-1-6 0,0 0 17 16,-3-2 6-16,2 2-9 0,-1-1 12 0,-4-2 22 15,-1 2-17-15,-1-2-3 0,-1 1-1 0,1 0-7 16,0 2 2-16,0-3-4 0,1 1 3 15,2-2 10-15,3 2-12 0,2 1 2 0,-1-2-11 16,0 0 20-16,3 1 0 0,1 0-6 0,1 1 5 16,2 0-11-16,1 1 1 0,-1-3 6 15,6 2 6-15,1-1 1 0,3 2-18 0,2-1 18 16,6-2-14-16,2 2-6 0,5-2 1 0,2-1 4 16,1 0 10-16,3 2-19 0,19-2 6 0,-5 0 22 15,0 0-21-15,-1 0 12 0,2 0-13 16,4 0 15-16,-10-12-31 0,17 8-10 0,1 1-14 15,3 2 5-15,-1-3-36 0,0 1-12 0,1 1-20 16,2-2-40-16,-2 1-20 0,4-2-19 16,0 1-28-16,-1 4 18 0,17-19-185 0,-3 6-87 15,7-1 39-15,0 0 51 0,5 1 20 16,-1-3 1-16,4-2 4 0,-1-4 73 0,3 2 0 16</inkml:trace>
  <inkml:trace contextRef="#ctx0" brushRef="#br0" timeOffset="18829.41">27290 10172 543 0,'-1'-11'357'16,"1"1"-48"-16,0 3-46 0,0 3-29 0,1 2-18 15,-3 0-3-15,2 2 0 0,-1 4-23 0,2 2-21 16,1 12 33-16,0 2 24 0,-2-10-14 16,0 9-19-16,7 29-9 0,-3-20-7 15,2-1-16-15,-1 0-4 0,1-2-19 0,-3-2-5 16,1-2-11-16,-2-3-19 0,0-1-5 0,0-4-7 16,1-4-8-16,-3 0-9 0,0-4-8 15,2 0 9-15,-2-3 3 0,1 3 9 0,-1-2-17 16,0-2-9-16,0 0 0 0,0-1-17 15,-1-3 0-15,1 1-9 0,-1-3-5 0,2 1-18 16,-1-4-10-16,0 3-19 0,2-19-4 16,-2 15-7-16,8-28-15 0,-3 10-12 0,1 1 14 0,0 1 4 15,1-1-2-15,-1 4-6 0,1 1-6 16,-1 1 18-16,2 3-18 0,-3 3 18 0,0 3 10 16,-2 3-5-16,-1 1-1 0,1 4 2 15,0 0-2-15,0 3 4 0,-3 0 12 0,0 0 12 16,0 0 6-16,20 19 4 0,-12-6 16 15,1 0-3-15,2 5 13 0,-1 2-1 0,3-1 7 16,-3 2 4-16,0-6 1 0,1-1-10 16,-2 3 4-16,0-2 7 0,1 0-10 0,-3-3-2 15,-1-5 0-15,-2 1 5 0,0-2-6 16,-1-1-4-16,1-1 2 0,-1 0 23 0,-1-2-17 16,1-2 0-16,-1 0 1 0,-2 0-12 15,0 0-1-15,0 0 11 0,16-17-15 0,-7 4-14 16,-3-3-20-16,2-3 0 0,0 0-13 0,3-3-12 15,-1-1-10-15,3 0-8 0,-1 4 20 16,-2-4-9-16,4 4 4 0,-4 0 4 0,-1 2 7 16,-1 2 5-16,0 1-4 0,-4 5-7 0,1 1 6 15,-1 1 8-15,-1 3-13 0,0-1 7 16,0 2 11-16,-2 0-5 0,1 3-2 0,0 0 4 16,-2 0 18-16,0 0 8 0,6 12 8 0,-1 6 12 15,2 6 8-15,-3 0-1 0,1 2 15 16,0 2 0-16,0 0-6 0,-1-1 3 0,1 2-10 15,2-3 11-15,-2-2-6 0,0-2-8 0,0 2 3 16,-2-2-2-16,2-3-15 0,-1-1 8 16,0-3-19-16,-3-2-25 0,-1-4-32 0,1-1-49 15,-1 0 10-15,0-8-84 0,0 0-35 16,0 7-34-16,0-7-34 0,0 8-9 0,0-8 29 16,0 0-263-16,0 0 43 0,-4 8 44 15,4-10 29-15,2 0 26 0,0 0 45 0,1 0-30 16,2-1 51-16,-2 0 37 0,4 3 6 0</inkml:trace>
  <inkml:trace contextRef="#ctx0" brushRef="#br0" timeOffset="22770.16">29450 10443 602 0,'0'0'289'0,"0"0"-10"0,0 0-28 16,0 0-14-16,-13 0-13 0,-3 13 13 16,14 4-41-16,-1 2-9 0,2 1-23 15,1-10 11-15,0 7-36 0,0 1-6 0,0 3-42 16,14 22 19-16,-8-21-25 0,0-2-9 0,1 1-38 15,0-2-10-15,1 0-22 0,2-2-30 16,-2-1-1-16,0-1-34 0,5-3-30 0,-4-1-26 16,-1 1-8-16,2-1 11 0,-3-5-100 0,-2 0-114 15,-1-2-39-15,0-4 23 0,0 0 2 16,-1 0 50-16,-3 0-9 0,0 0 24 0</inkml:trace>
  <inkml:trace contextRef="#ctx0" brushRef="#br0" timeOffset="23145.66">29774 10471 643 0,'1'-5'300'0,"1"0"-45"0,-1 1-21 16,0 3-32-16,-1-1-2 0,-1 2 10 0,0 2 12 16,-3 1-23-16,-6 8-17 0,3 2 4 15,-4 4-21-15,1 0 1 0,2 2-5 16,3 3-12-16,-1 3-14 0,1-2 5 0,2 1-10 15,3 0-7-15,0-13-23 0,0 6 6 16,0 2-15-16,18 19-13 0,-8-20-7 0,-1-2 1 16,-1-6-15-16,2 3 2 0,0-4-13 15,3-1 8-15,-4-3-14 0,-1-2 7 0,0-2-14 16,-8-1-9-16,6 0-18 0,0 0 5 0,14-15-40 16,-7 6 5-16,-4 0 3 0,2-1 2 0,-5 3-29 15,-1-1 15-15,-3 0-13 0,-2 1-17 0,0 7 4 16,0 0-10-16,0-8 11 0,-14-3-1 15,-5 5-2-15,0 0-11 0,-4 5-12 0,13 1-3 16,-7 0-5-16,0 0-35 0,-1 0-31 16,-16 11-26-16,23-7 14 0,0-3-126 0,8 2-94 15,-2 0-12-15,5 1 47 0,3-1-3 16,2-2 52-16,0 3-9 0,15 1 21 0</inkml:trace>
  <inkml:trace contextRef="#ctx0" brushRef="#br0" timeOffset="23621.93">30232 10423 708 0,'3'5'350'0,"4"8"-43"0,2 2-39 16,-4 2 16-16,1 3-42 0,0 0-6 0,1 2-27 15,1 1 10-15,0 4-13 0,1-1-14 16,3-1-29-16,-4-1-8 0,3-2-18 0,1 0-16 16,-3 1-7-16,-1-4-4 0,-1-4-14 0,0 0-14 15,-2-2 4-15,0-4-22 0,-1 0 3 16,-2-4-8-16,2-2-6 0,-2-2 2 0,-2-1-20 16,0 0-12-16,0 0-23 0,0 0 7 15,8-11-22-15,0-4 0 0,-3 4-4 0,1-4-38 16,4 3 5-16,-1-4-21 0,-1 0 1 0,3 3 26 15,-1-2 0-15,-3 4-2 0,1 2 5 0,-3 2 13 16,4 3-5-16,-5 0-11 0,3 2 14 16,-7 2 25-16,0 0-6 0,7 0-5 0,-7 0 30 15,25 19-13-15,-14-8 18 0,-2 1-16 16,-2 2 32-16,-1 0-26 0,-1 0 16 0,-3-3-2 16,1 0-2-16,-3-1 2 0,2-3-11 0,-2 1-11 15,0-4-12-15,0-4 15 0,0 0-37 0,0 8-25 16,0-8-9-16,0 7-12 0,-12 3-29 15,8-8-22-15,2-1-16 0,2 0 15 0,0-3-179 16,-2-1-108-16,1-1 30 0,0-1 27 16,1-2 23-16,3-8 36 0,-3 6 6 0,0-4 10 15,12-18-14-15</inkml:trace>
  <inkml:trace contextRef="#ctx0" brushRef="#br0" timeOffset="23759.8">30641 10650 513 0,'5'3'300'16,"-2"-1"-37"-16,1 0-23 0,-2 2-33 0,1 0-4 15,5 8-24-15,-4-3-18 0,2-3-30 0,-2 0-44 16,-1-1-29-16,-1-2-41 0,0 2-33 0,0-2-43 16,0 0 5-16,0-3-153 0,-2 1-150 15,2-1 37-15,-1 0 16 0,-1 0 10 0,0 0 23 16</inkml:trace>
  <inkml:trace contextRef="#ctx0" brushRef="#br0" timeOffset="23927.74">30770 10393 464 0,'2'2'212'0,"0"1"-17"16,1 2-34-16,7 7-27 0,-3 3-22 0,3-1-32 0,-2 1-41 16,3 1-25-16,1-1-3 0,-1 0-217 15,-4 2-93-15,0-2 16 0,-5-3 16 0</inkml:trace>
  <inkml:trace contextRef="#ctx0" brushRef="#br0" timeOffset="24098.2">30823 10674 454 0,'-2'3'350'0,"0"-1"-69"0,2 0-16 0,-2-1-30 15,0 2-46-15,2-2-37 0,2 2-44 16,0-2-45-16,2 3-55 0,6 5-3 0,1-2-213 15,-5-2-134-15,-1-1 18 0,-2-1 14 16,-3-1 16-16,0-2 19 0</inkml:trace>
  <inkml:trace contextRef="#ctx0" brushRef="#br0" timeOffset="30427.45">23126 9968 436 0,'0'0'239'16,"0"0"-20"-16,0 0-28 0,0-14-12 0,0 14-38 15,0 0-18-15,0 0 2 0,0 0-23 16,0 0-2-16,0 0 4 0,0 0 11 16,0 0-11-16,0 0-9 0,0 0 0 0,13 0 15 15,-13 0-6-15,0 0-15 0,17 4 0 16,-16 2 11-16,0 0-12 0,0 1-19 0,-1-1 11 16,0 2 4-16,0 0-20 0,2 0 20 15,-2-1-23-15,1-2-1 0,0 2 8 16,0-2 8-16,-1 1-11 0,2-1 6 0,0 0-7 0,0-1 26 15,1 0-10-15,2-2-18 0,1 1 11 16,0-1-6-16,0-2 0 0,-6 0 1 0,14 0-23 16,1 0-8-16,19-13 6 0,-14 4-20 15,-2 0 10-15,5-4 7 0,-4 0-7 0,5-2-18 16,0-3 11-16,4-1-3 0,0-3-8 0,4-3 9 16,2 0-3-16,0-2-5 0,1 3-4 15,-1 0 12-15,2 0-14 0,-5 2 5 0,0 2-12 16,-3 1 0-16,-2 1-6 0,-4 4-8 0,-3 0 20 15,1 0-18-15,-4 4-2 0,-2-2 0 16,-3 4-47-16,-1 4 7 0,-3-1-40 0,-1 2-8 16,-2 0 0-16,-3 2-16 0,2 0 0 0,-3 0-10 15,0 1-17-15,0 0-19 0,0 4-14 16,-1-2 6-16,0 1 16 0,-2 1-221 0,0 0-46 16,-1-2 21-16,0 2 49 0,-1-1 10 0,-7 6 50 15,2-4 5-15,-1-2 0 0</inkml:trace>
  <inkml:trace contextRef="#ctx0" brushRef="#br0" timeOffset="49993.88">27674 13883 467 0,'0'0'248'0,"0"0"0"15,0 0-23-15,0 0-23 0,0 0-2 16,0 0-11-16,4 29 1 0,-11-15-9 0,-1-3-9 15,2 2-7-15,4-1-11 0,-2-2-24 0,-1 2 2 16,5 1-7-16,-2-5-4 0,1-1-16 16,1-1 11-16,0-1-13 0,0-5 21 0,0 0 3 15,0 7-14-15,0-7 0 0,14 15-12 0,-1-9-1 16,1-1-3-16,1-2-7 0,3 2-12 16,-1-2-12-16,2 1-4 0,0-1 15 0,-1-1-19 15,1 1 3-15,0 1-8 0,-1-2-6 0,-2 1-9 16,1 2-12-16,-2 0 8 0,-5-1 2 0,-1-1-11 15,-4 5 1-15,2 4-9 0,-2 2-11 16,-2-2 7-16,-3-2-10 0,0-10 17 0,0 8-7 16,0 1-4-16,0 1 0 0,-15 16 4 15,7-14-3-15,0 0 0 0,-2-3 1 0,-2-1-5 16,1 1 11-16,-1-3-2 0,-1-1 2 0,0-5-7 16,-6 0-3-16,0 1-20 0,8-1-16 15,-5 0-29-15,-3 0 6 0,-2 0-58 0,-20-12-40 16,20 6-9-16,3 1-26 0,-1-2-14 0,2 0-35 15,3-2 23-15,3 0-233 0,1 0-24 16,3-2 35-16,5 2 42 0,2 0 31 16,0 9 28-16,0-14-9 0,18-18 22 0,-8 15 38 15</inkml:trace>
  <inkml:trace contextRef="#ctx0" brushRef="#br0" timeOffset="50271.62">27741 13903 504 0,'0'-1'390'15,"0"1"-34"-15,2 0-50 0,0-1 10 0,2 1-39 16,-1-1-21-16,4 1 9 0,2-2-18 0,15 4-13 16,-14-2-32-16,8 0-19 0,5 0-25 15,3 0-6-15,2 0-9 0,31-10-29 16,-29 9 0-16,-2 0-17 0,-2 0-29 0,-15 1-23 15,7 0-26-15,-3 0-12 0,3 0-2 0,-1 0-103 16,-3 0-41-16,-2 0-18 0,-3 0-66 0,0 0 22 16,-2 0-204-16,-7 0-41 0,6 0 29 15,7 8 28-15,-8-7 35 0,1 1 6 0,11 4 9 16,-2-1 36-16,3-2 14 0</inkml:trace>
  <inkml:trace contextRef="#ctx0" brushRef="#br0" timeOffset="50585.96">28445 13837 623 0,'2'-6'412'0,"2"2"-57"16,-2 0-31-16,2 3-58 0,-1 0-33 0,0 1 45 15,-1 2 4-15,1 3-17 0,0 1-2 16,2 14-10-16,-1 2-20 0,-2 2-8 0,1 5-20 15,-3-12-20-15,0 6-12 0,0 5-7 0,0 2-30 16,0-1-10-16,-14 29-11 0,10-30 3 16,0-1-13-16,-1-3-27 0,1-3-6 0,1-2-20 15,0-2-35-15,1-7-17 0,1 0-30 0,0-3-16 16,1-4-24-16,0-3 8 0,0 0-119 0,0 0-40 16,5 9-36-16,-3-11-44 0,0-1 31 15,3-1-238-15,8-4 52 0,-1-2 18 0,1-1 27 16,-1-2 50-16,2-3 0 0,-1 3 26 15,1 4 45-15,5-6 9 0,0 1-15 0</inkml:trace>
  <inkml:trace contextRef="#ctx0" brushRef="#br0" timeOffset="51104.84">28745 14018 264 0,'-2'-3'467'0,"0"1"-76"0,1-2-25 0,-1 1-49 16,0-1 7-16,1 1-14 0,0-2-26 16,2 0-22-16,0 0-16 0,0 0-23 0,-1-2-22 15,13-12-25-15,-5 7-7 0,2 0-19 0,1 3-13 16,0 1-6-16,3 0-15 0,0 1-13 16,3 4-4-16,-3 1 0 0,0 2-16 0,-14 0-12 15,10 0 3-15,4 0-4 0,12 17 0 16,-15-4-11-16,-4 4 8 0,-1 4-6 0,-3-1-7 15,-3 2 1-15,0-10-17 0,0 6 9 16,-18 24-15-16,9-20 12 0,-4 2-19 16,-2 1 8-16,-3-4-2 0,0 0-14 0,1-2 2 15,-3 1 7-15,2-3-14 0,0-2 10 0,-2-1-6 16,1 1 3-16,2-8-8 0,3 3 2 16,2 0 4-16,4-6 2 0,0-1-7 0,-1-3 3 15,4 4-14-15,1-4 10 0,1 0-8 16,1 0 19-16,2 0-6 0,0 0 0 0,-2-4 2 15,4 4-1-15,1-1-11 0,3-1 12 16,2 2 2-16,13-2 12 0,1-1-9 0,1 3 9 16,-11 0-6-16,9 0-5 0,5 0-14 0,-1 0 20 15,3 0-8-15,0 0 0 0,0 0-4 16,1 0-32-16,-1 0-6 0,1 0-30 0,-2 0-15 16,-2 0-28-16,0 0-26 0,-4 0 12 15,2 0-80-15,-2 0-38 0,15-9-38 0,-23 1-51 16,0-4 30-16,-2 0-253 0,-3 0 17 0,3 1 56 15,-8-5 55-15,2-1 11 0,-2-4 15 16,-1 4 54-16,-2 5 31 0,0-3-16 0,0-4 23 16</inkml:trace>
  <inkml:trace contextRef="#ctx0" brushRef="#br0" timeOffset="55383.9">29738 13746 699 0,'-29'-40'222'0,"13"21"-29"15,-3-3-21-15,0 3-9 0,-5-1 6 0,-1 1-22 16,-4-1-7-16,1 1-13 0,-5 1-20 16,-1 0-10-16,0-1-7 0,-5 2-1 0,4 0-12 0,-3 2-9 15,0-1-3-15,-1 3-8 0,0-1 12 16,-1 0-24-16,-3 3 16 0,-4 2-2 0,2-3-8 15,-2 3-10-15,-3 0 3 0,-1 0 10 0,-3 2-5 16,-1 1 14-16,-2 1-30 0,0 1 1 16,-2 0 1-16,-1 3-8 0,-1-1 7 0,32 2-5 15,-16 0-3-15,-6 0 12 0,-5 0 5 16,-61 14 5-16,57-6-4 0,1 0-12 0,0 1-1 16,0 3-15-16,2 0 22 0,1 1-14 0,3-1 1 15,-1 3 3-15,4 0 5 0,2 4 2 0,2 1 19 16,5 0-11-16,-3 2-5 0,5 0-4 15,0 2 0-15,2 1-14 0,2 2 16 0,2 0-26 16,-1 0 2-16,5 0-3 0,2 1 32 16,5 0 4-16,1 0-19 0,0 1 16 0,6 1 9 15,2-1-7-15,0 0-5 0,2 0 14 0,5 2-11 16,-1-2 19-16,3 0-10 0,3 2 0 16,1 5-7-16,0-21-2 0,0 9 4 0,16 34-3 0,-4-26 6 15,-1 1-1-15,6 1-1 0,1 0-2 16,1 0-1-16,4 1 6 0,0-2-15 0,6-1 10 15,4 0 7-15,4 1-16 0,4-2 7 16,6 1 0-16,0-3-5 0,6 0-6 0,0 0 10 16,1-4-7-16,4 0 5 0,2 0-15 15,1-1 4-15,1-2-9 0,1-4-3 0,2 2 9 16,-1 0-15-16,-1-4 2 0,1-3 6 0,2 1-3 16,-1-5 1-16,3 0-11 0,-1-2 6 15,-2-3-7-15,1-1 7 0,-34-3-4 16,19 0 3-16,7 0-9 0,70-17-2 0,-61 8 4 15,3-4-10-15,0-2 13 0,0-2-15 16,-2-2 10-16,2-3-3 0,-4-2 0 0,-1-2-9 16,-7 0 4-16,1-2 1 0,-3 2-7 0,-1-8 1 15,-4 1 2-15,-2-1-10 0,-2 0 8 16,-3-2-2-16,-2-1-2 0,-3-2 0 0,-2 0-1 16,0 1-4-16,-6-1-1 0,-2-2-1 0,-2 0-2 15,-7 4 0-15,0-4 10 0,-7 2 2 16,-1 1-9-16,-8-3-9 0,-2 2 3 0,-2 20 2 15,0-8 4-15,-20-34-13 0,7 25-4 16,-9 2 10-16,0-2 6 0,-3 2-5 0,-7 2 6 16,3 1-1-16,-8 0 1 0,-3 3 7 15,-7 0 3-15,-4 2-9 0,-6 1-8 0,-6-1 12 16,-4 2 7-16,-6-1-9 0,0 1 14 0,-4 0-16 16,-4 2 12-16,-4 3-17 0,-6 0 12 0,-2 2-2 15,-2 0-1-15,-3 2-52 0,-1 1-25 16,1 4-3-16,0 3-9 0,1 3 1 0,1 3-15 15,46 1-10-15,-94 10-15 0,53 5-10 16,5 2-7-16,4 4-41 0,8 5 18 0,1 2-160 16,3 4-100-16,6 5 33 0,4 4 41 0,2 4 20 15,4-2 15-15,2 2 5 0,3-1 71 16</inkml:trace>
  <inkml:trace contextRef="#ctx0" brushRef="#br0" timeOffset="57953.78">29161 14434 514 0,'0'0'117'0,"0"0"-12"0,0 0-12 0,0 0-61 16,0 0 8-16,0 0-59 0,0 0-83 0,0 0-154 15,0 0-49-15</inkml:trace>
  <inkml:trace contextRef="#ctx0" brushRef="#br0" timeOffset="58944.08">30478 14563 272 0,'0'0'91'0,"0"0"5"0,0 0-8 16,0 0-11-16,0 0-10 0,0 0-8 0,0 0 23 16,0 0 12-16,0 0-9 0,0 0-12 15,0 0-8-15,0 0-64 0,0 0 1 0,0 0 49 16,0 0-19-16,0 0-10 0,0 0 24 0,0 0-2 15,0 0-37-15,0 0 26 0,0 0-2 16,0 0-6-16,0 0-1 0,0 0-16 0,0 0 5 16,0 0-11-16,13 0 9 0,-13 0 24 0,0 0-1 15,0 0-8-15,0 0 4 0,0 0-24 16,0 0 24-16,0 0-8 0,0 0-9 0,0 0 2 16,0 0-8-16,0 0-17 0,0 0 16 0,0 0 7 15,0 0 0-15,0 0-33 0,0 0 42 16,0 0 5-16,0 0-22 0,0 0 2 0,0 0 6 15,0 0 7-15,0 0-17 0,0 0-1 16,0 0 1-16,0 0 3 0,0 0-3 0,0 0-6 16,0 0 6-16,0 0 10 0,0 0-30 0,0 0 11 15,0 0-8-15,0 0 16 0,0 0-31 16,0 0 34-16,0 0-25 0,0 0 1 0,0 0 4 16,0 0 1-16,0 0-7 0,0 0 1 15,0 0-34-15,0 0-55 0,0 0-26 0,0 0-72 16,0 0-91-16,0 0 16 0,0 0-15 0</inkml:trace>
  <inkml:trace contextRef="#ctx0" brushRef="#br0" timeOffset="65017.99">23827 15436 262 0,'0'-14'172'0,"0"14"-26"0,0 0-18 0,0-14-28 16,14-5-26-16,-14 13 25 0,0 3-20 0,0-2-25 16,-2 0-13-16,1 1 10 0,0 1-10 0,1 3-2 15,0 0-6-15,0 0-2 0,0-8-5 16,-7-4-12-16,5 9-1 0,2-3-3 0,-2 2 4 15,-1-1 7-15,1 0-6 0,-8-4-7 16,4 3 14-16,4 0-25 0,-2-2 1 0,2 3 19 16,-2 1 12-16,0-3-22 0,0 3-2 15,0-1 0-15,-5-4 4 0,1-1 3 0,-1-1-4 16,-1 1-3-16,1 3 2 0,-1-1-4 0,-2-2-1 16,0 3-2-16,1 3 5 0,1 0 1 0,-2-2-27 15,-4-1 1-15,0 1 30 0,1 0-11 0,-1 0 0 16,-2 3 1-16,0 2 8 0,0-4-19 15,-1 3 19-15,-1-1-1 0,-1 0-3 0,2 1-10 16,0-1 4-16,-2 2-8 0,11 1 29 16,-6 0-21-16,-1 0 4 0,0 0-1 0,0 0 3 15,-1 0 0-15,0 0 0 0,2 0-22 16,-1 0 1-16,4 0 20 0,-17 12 8 0,9-8-15 16,2 1 19-16,0 1-3 0,0 4-50 0,-4-4 17 15,7 2 4-15,-3 0-6 0,2 0 13 16,-3-3 2-16,2 2-4 0,2 2 6 0,2-1-3 15,-3 1-36-15,-1 1 26 0,1 0-19 0,1-1 11 16,0 1-19-16,0 1 9 0,-1 0 42 16,0-1-21-16,0-1 23 0,1 2-49 0,-2-2 32 15,5 3-17-15,-6 0 2 0,3 0 2 16,-3 1 2-16,4 1 1 0,0-2 24 0,4 2-26 16,-6 0 29-16,4-2-25 0,0-2-10 0,-1 3 32 15,4-1-25-15,1 1 18 0,2 0 3 16,1 0 19-16,2 2 6 0,-1 2-50 0,-1-3 42 15,3-2-34-15,-1 3 26 0,2-3-7 16,-1 0 13-16,1 2-2 0,-1 3-1 0,0 0 8 16,0 0 14-16,2-5-19 0,0 0-16 0,1-12 4 15,0 11 0-15,0 3-3 0,0 0 11 16,0 0-2-16,14 15 0 0,-10-15-2 0,1-3 19 16,3 3-4-16,-2-2-1 0,0 2 9 0,0-1-2 15,2-2-3-15,-1 3 5 0,0-3-15 16,1 4 19-16,2-4 1 0,1 1 0 0,1-3 0 15,0 5 11-15,0-2-33 0,2 2 26 0,0-2 17 16,1-3-31-16,1 4 10 0,-1-4-6 16,3 3 5-16,2-1-7 0,-1-5 14 0,2 4-19 15,-1 0-5-15,1-2 0 0,1 1 3 16,3-1-1-16,-5-1-7 0,1-2-13 0,5 1 23 16,-2 0-18-16,4-2 0 0,-1 1 2 0,-2-2 14 15,1 1-22-15,2-2 2 0,0 1 2 0,1-1-16 16,0 1 24-16,-13-3 1 0,7 0-11 15,4 0 2-15,1 0 6 0,0 0-6 0,2 0 18 16,30-12-7-16,-29 7-1 0,0 2-12 16,-4-2-3-16,3 1 8 0,-1-1-13 0,-1-2 9 15,0-1-17-15,-2 2 16 0,-1-3 0 16,-1-2 5-16,0 2-4 0,-1-3-2 0,0 2-11 16,-1-5 29-16,-1 4-19 0,2-2 5 0,-7 2-11 15,5 0 7-15,-2-1 11 0,-1-2-8 16,2 0-17-16,-3 0 35 0,0 0 5 0,-2-2-12 15,-1 0-17-15,-3 0 15 0,3-2 10 0,-3-3-8 16,3 4 3-16,-6-2-15 0,2-2-3 0,-5-1 16 16,3-1-14-16,-2 4 14 0,-2-2-10 15,0-1 13-15,1 0-4 0,-2 1 11 0,-2 1 15 16,3 2-17-16,-2-1-5 0,-1-1 8 16,1 2-4-16,-2-1 13 0,0 1-10 0,0 0-4 15,0-2-1-15,0 12 11 0,0-3-13 0,-14-18-3 16,9 12 13-16,-4 1-14 0,3 0 9 15,-2-1-9-15,0-1 6 0,-3 2 1 0,0 1-16 16,-2 1 15-16,-3 2 0 0,1-3-6 0,-8 6-4 16,5-3-3-16,-4 4 3 0,-2-1-3 15,-1 4-3-15,-1-4 11 0,-4 2-5 0,0 0-1 16,0 1 5-16,-4 1-11 0,2-2 5 16,-3 2 3-16,-1 1-3 0,-1-3-3 15,-5 3 7-15,3-1-2 0,-1-1-4 0,1 2-3 16,0-2 14-16,1 4-11 0,-4-1-1 0,6 0 4 15,2 0-9-15,1 1 0 0,-3 0 0 16,2 2-2-16,18 0-26 0,-7 0-17 0,0 0-34 16,0 0-6-16,-20 16 9 0,23-10-63 0,2 0-75 15,9-2-159-15,2 0 27 0,2 2 20 16,0-2 11-16,4 1 0 0</inkml:trace>
  <inkml:trace contextRef="#ctx0" brushRef="#br0" timeOffset="80049.88">23364 15666 556 0,'13'0'208'16,"-13"0"-27"-16,0 0-18 0,0 0-26 16,0 0-21-16,0 0-11 0,0 0-28 0,0 0 10 15,0 0-8-15,0 0-9 0,13 0-25 0,-13 0 13 16,0 0-11-16,0 0 1 0,0 0 2 16,0 0-19-16,0 0-17 0,0 0 25 0,0 0-17 15,0 0 3-15,0 0-4 0,0 0 7 0,0 0-16 16,0 0 19-16,0 0-15 0,0 0 12 15,0 0-28-15,0 0 29 0,0 0-15 0,0 0 3 16,0 0 0-16,0 0-2 0,0 0-9 16,0 0 4-16,0 0 2 0,0 0-3 0,0 0-9 15,0 0 8-15,0 0-18 0,0 0 22 0,0 0-1 16,0 0-5-16,0 0 3 0,0 0-5 16,0 0 1-16,0 0 5 0,0 0-7 0,0 0-12 15,0 0 25-15,0 0-18 0,0 0-3 16,0 0 10-16,0 0-1 0,0 0-4 0,0 0 16 15,0 0-18-15,0 0 17 0,0 0-23 0,0 0 6 16,0 0 6-16,0 0 6 0,0 0-7 16,0 0-24-16,0 0 14 0,0 0-27 0,0 0-19 15,0 0 4-15,0 0 6 0,0 0-2 16,0 0-24-16,0 0 1 0,0 0 8 0,0 0-35 16,0 0-48-16,0 0-31 0,0 0-65 0,0 0-65 15,0 0 0-15,0 0-20 0</inkml:trace>
  <inkml:trace contextRef="#ctx0" brushRef="#br0" timeOffset="83158.27">14640 16124 342 0,'0'0'342'16,"0"0"-28"-16,-15 0-56 0,15 0-23 0,0 0-16 15,0 0-4-15,0 0-27 0,-19-9-9 16,22 4-25-16,6-8 18 0,6-2-32 0,6-1-9 16,1 1 9-16,3-2-25 0,4 0-9 15,4 0 10-15,1-2-13 0,1 1 0 0,2 1-18 16,0 1-10-16,0-2-12 0,2 2-6 0,-5 3-7 16,-1 1-4-16,3-1-5 0,-6 3-4 15,-4 3-7-15,2-1-15 0,-6 3-30 0,-4 1-7 16,-7 3-11-16,-11 1-7 0,7 0 6 0,2 13-7 15,-14 1-12-15,-4 2 4 0,-2 2-21 0,-6 3 5 16,0-1-8-16,1 2 4 0,-5-3-10 16,0 3-1-16,-2 0-3 0,-2 2-4 0,1-2 18 15,-1 0 9-15,0 1-10 0,5-3 25 0,0 0 8 16,0-3-10-16,2 0 20 0,0-1-5 16,4-3 23-16,1-2 5 0,4-1 7 0,2-3 7 15,2-2 6-15,3-1 18 0,2-1-8 0,0-3 24 16,0 0-1-16,7 1-8 0,11-6-5 15,5-3-3-15,0-1 3 0,3-3-13 0,8-1-4 16,6-3 7-16,5-1-12 0,2 2-9 0,8-4-10 16,7-1-35-16,3 0-36 0,3-1-69 15,3 1 11-15,0-1-154 0,2 1-84 0,4 0-20 16,-3 0 39-16,5 0 4 0,1-2 44 16,-3 1-27-16</inkml:trace>
  <inkml:trace contextRef="#ctx0" brushRef="#br0" timeOffset="83746.83">17678 15787 350 0,'-2'4'304'16,"0"0"-55"-16,1-2-12 0,2 1-19 0,-3-1-26 15,2 0-16-15,-1 2-3 0,0-3-11 0,1 1 14 16,-1 0-23-16,1 0 0 0,0-2 2 15,1 1-19-15,-1-1-14 0,3 0-7 0,0 0-6 16,2 0-8-16,16-1 15 0,-4-5-12 0,5 1-11 16,4-2-9-16,0 0 8 0,3-1-18 15,1 1 0-15,1 2-15 0,-2 0-6 0,0 1-6 16,2 1-4-16,1-1-9 0,-1 1-2 16,-3-2-5-16,-3 3-31 0,-16 2 6 0,4 0-19 15,-4 0 13-15,17 12-26 0,-20-5 48 0,-5 0-30 16,-5 1-2-16,-4 8-9 0,-4 1 14 15,-5 0 14-15,-2-2-1 0,-1 4-16 0,-1-2 19 16,-5 2 5-16,1-1-35 0,2 0 40 16,3 0-15-16,-2-1-15 0,2-3 15 0,1 3-10 15,6-2 8-15,-2-5 13 0,1 2-26 0,3-2 21 16,4-3-4-16,1-3 9 0,3 0 6 0,3-3-36 16,0-1 20-16,9 0-22 0,-1-1 19 0,13-5-15 15,4 1 20-15,2-2-20 0,6-5-20 16,4 3-1-16,2-2-15 0,2-1-27 0,3 0-27 15,0 1-38-15,-2-1-43 0,5-1 19 16,-1 1-278-16,0 0 27 0,-3 0 27 0,4 1 26 16,-2-3 24-16,0 2 24 0,0 2 12 15,0-2 8-15</inkml:trace>
  <inkml:trace contextRef="#ctx0" brushRef="#br0" timeOffset="84096.76">21421 16310 333 0,'-2'0'217'15,"2"0"-84"-15,-2-2-45 0,2 2-10 16,-3 0-225-16,1 2-139 0</inkml:trace>
  <inkml:trace contextRef="#ctx0" brushRef="#br0" timeOffset="91461.03">21339 10824 226 0,'0'0'113'0,"0"0"-12"16,0 0-24-16,0 0-26 0,0 0 8 15,0 0-7-15,0 0-7 0,0 0 20 0,0 0-44 16,0 0 1-16,0 0 19 0,0 0-5 0,13 0-10 16,-13 0-10-16,0 0 21 0,0 0-7 15,0 0-17-15,0 0-19 0,0 0 22 0,0 0-17 16,0 0 14-16,0 0-35 0,0 0-38 0,0 0-97 15,0 0-125-15,0 0-8 0</inkml:trace>
  <inkml:trace contextRef="#ctx0" brushRef="#br0" timeOffset="93321.55">20674 14950 489 0,'-15'0'261'16,"15"0"-41"-16,-15 0-10 0,-3-21-3 0,15 21 2 15,-1-1-16-15,2 1-8 0,-1 0-4 16,1 0 2-16,0-1-20 0,2-1-28 0,2 0 0 15,0-2-15-15,2 1-4 0,9-9-18 0,2 0-28 16,6-2-9-16,-1 1-1 0,6-1 7 16,4-3-20-16,4 0-9 0,4 0 25 0,3-4-42 15,-3 1 10-15,6 1-4 0,0-2-11 16,-2 2 4-16,-1 1 18 0,-4 2-18 0,-4 0-1 16,-5 3-7-16,-2 6-30 0,-3 0 13 0,-5 0-10 15,-6 4 5-15,-12 3-4 0,0 0 6 16,7 0 7-16,-2 15-21 0,-13-3 4 0,-5 2 8 15,-1 1-9-15,-4 2 3 0,5 0 4 16,-5 0 6-16,1 0-3 0,-2 0 17 0,1-2-14 16,0 0 5-16,-2 1-8 0,2 1-4 0,-3 0 5 15,1 1 6-15,2 0-3 0,-2-1 5 0,-2 0 7 16,5-3-10-16,-3 2 7 0,1 0-7 16,1 0 27-16,4-3-19 0,2-4-7 15,2 4 1-15,3-6 11 0,2-3-9 0,2 0 9 16,2 0-10-16,1-4 17 0,0 0-8 0,12 3 28 15,8-4-1-15,-8 1-13 0,27-10-15 16,-9 3 14-16,-4 0 13 0,6-3-20 0,0-2 8 16,3 1-18-16,3-3 3 0,3 1 19 15,-2 1-15-15,0-2-29 0,0 3-11 0,-4 0-16 16,-1 1-14-16,-4 0-24 0,-3 2-4 0,0 0-36 16,-4-1-15-16,-6 5-24 0,2 3 14 0,-6-2-217 15,-4 2-40-15,1-1 4 0,-3 1 73 16,-1 0 20-16,1-2 14 0,12 0 12 0</inkml:trace>
  <inkml:trace contextRef="#ctx0" brushRef="#br0" timeOffset="94238.99">23612 14959 716 0,'0'0'332'0,"-15"0"-30"15,15 0-11-15,0 0-30 0,0 0-22 0,0 0-19 16,0 0-18-16,0 0-41 0,0 0-16 0,0 0-24 16,8-7-5-16,10-2 2 0,3-1-14 15,1 0-37-15,4-1-4 0,1 0 4 0,8 0 9 16,-2 0-38-16,4 0 11 0,-1 1-1 0,4-1 3 16,-1 1-24-16,-3 0 29 0,-3 4-32 15,-2-3-9-15,-1 3-6 0,-6 0 21 0,-5 1-47 16,-2 2 29-16,-8 3-28 0,-9 0 25 0,0 0-24 15,6 12 20-15,-9-7-8 0,-8 9 11 16,-6 0-12-16,-2 1 18 0,-1 0-21 0,-1-1-11 16,2 1 3-16,0-1 34 0,-1 1-22 0,3 0 1 15,2-4-2-15,1 0-10 0,2 1 18 16,4-6 21-16,5 1-17 0,1-1-6 0,2-6 25 16,0 0-20-16,23 18 2 0,-2-13 13 15,1 2-26-15,9-4 9 0,3 0-43 0,6 0-6 16,1-2-22-16,3-1-29 0,-22 0-21 0,11 0-26 15,7 0 11-15,2 0-187 0,44-15-109 16,-44 5 27-16,-4-2 45 0,-5-1-15 0,0 1 29 16,-2-5 34-16,-3-1-19 0</inkml:trace>
  <inkml:trace contextRef="#ctx0" brushRef="#br0" timeOffset="166988.17">7274 14038 465 0,'0'0'106'0,"-15"0"-8"0,15 0 13 16,0-12 11-16,0 12-27 0,-29-15 17 16,25 14-23-16,1 0 9 0,0 1 6 0,0-1-1 15,1 1-8-15,-1-2 1 0,0 0 3 0,1 2 8 16,0 0-5-16,-1 0-6 0,2 0-7 16,-1-2-9-16,1 2 11 0,1 0-8 0,0 0 14 15,0 0 3-15,0 0-5 0,0 0-9 16,0 0 10-16,0 0-14 0,0 0-9 0,0 0-3 15,0 0-14-15,0 0 3 0,0 0-2 0,0 0 28 16,-9 2-3-16,13-2 13 0,0 0-13 0,2 0-8 16,3 0-8-16,9-3-6 0,-9 3 20 0,8 0-12 15,21-8 13-15,-11 2 13 0,1 3-7 16,5-1-23-16,-3 0 9 0,1 0-4 0,3 1-14 16,-1 1 10-16,2-2-16 0,-4 1-1 15,1 1-1-15,4-1-11 0,-2 3-12 0,-1 0 19 16,-2-2-21-16,2 1 5 0,-1 1 5 0,0-2-3 15,1 0 1-15,0 0 10 0,1-3-17 0,0 3 7 16,-2-1-14-16,2 0 15 0,1-1-2 0,1-1 4 16,-1 0 0-16,2 1-6 0,-1 1-9 15,-1 2 6-15,0-1-9 0,1 0-3 0,-2 1-5 16,-3 0 11-16,0 1-4 0,-18 0-9 16,7 0 2-16,3 0 5 0,1 0-2 15,-2 0 0-15,0 0-6 0,-1 0-4 0,1 0 9 16,-1 0-2-16,0 0-7 0,1 0 11 0,-2 0-1 15,-1 0-5-15,-1 0-12 0,-4 0 11 0,0 0 1 16,-3 0-1-16,-2 0-4 0,-1 0-1 16,-1 0-1-16,-7 0 4 0,8 0 1 0,-8 0-3 15,8 0-6-15,-8 0 18 0,8 0-16 16,-8 0 8-16,7 0-13 0,-7 0 3 0,0 0 4 16,6 0-21-16,-6 0-10 0,0 0-4 15,0 0 5-15,8-3-98 0,-8 3-22 0,-2-2-25 16,1 2-18-16,-3-3-31 0,0 2-43 0,-1-1 26 15,-1 1-243-15,-12-2 26 0,4 1 47 16,1 1 17-16,-5-1 25 0,-2 0 24 0,-1 2 32 16,0-1 18-16,-3 1-7 0</inkml:trace>
  <inkml:trace contextRef="#ctx0" brushRef="#br0" timeOffset="167587.77">7317 14152 712 0,'-3'2'235'0,"2"0"-23"16,1 1-11-16,0 0 21 0,0-1-24 16,1 0 17-16,2 0-29 0,2 0-7 0,12 3 21 15,0-2-18-15,6-2-1 0,6 3-20 16,-13-4 6-16,8 0-12 0,38-13-7 0,-19 8-22 16,4 1-19-16,4-3 11 0,2 3-7 15,7-3-12-15,2 1-13 0,1-2-30 0,1 1 26 16,2-1-14-16,-1 1-11 0,3 0-4 0,-1 0-17 15,-1 0 7-15,4 2-1 0,-2-1 3 16,-1-2-5-16,-3 2-11 0,-4 0 10 0,-3 2-17 16,-4-2-4-16,-3-1-14 0,-4 2 8 0,-4 0-1 15,-4-1 7-15,-3 2-11 0,-4 0 14 0,1-1-13 16,-3 0 8-16,-3 2-13 0,-4-1 1 16,-3 2-1-16,-2-1 8 0,-3 0-7 0,-5 3-6 15,-2-2 6-15,-2 2 9 0,0-3-1 16,0 3 2-16,-2 0-7 0,1 0 1 0,-2 0 2 15,1 0-18-15,-1-2 6 0,1 2 9 0,-1 0-8 16,0-1-2-16,0 1-6 0,0-1-2 0,-2 1 10 16,0 0 8-16,0 0-7 0,0 0-9 15,0 0-7-15,0 0-17 0,8-1-7 0,-6 1 4 16,-1 0-58-16,0 0-7 0,-1 0-11 16,0 1-2-16,0-2-23 0,0 1-15 0,-2 0-20 15,1 0-16-15,2 0 17 0,-2-2-154 16,0 2-117-16,0-2 0 0,0-1 44 0,0 2 40 15,-1-2 14-15,-2 0 30 0,3 0 16 0,0-1 2 16</inkml:trace>
  <inkml:trace contextRef="#ctx0" brushRef="#br0" timeOffset="170141.59">20206 13970 296 0,'0'12'307'0,"-13"-12"-62"15,13 0-32-15,0 0-14 0,0 0-20 0,0 0 3 16,0 0-2-16,0 0-28 0,0 0 12 15,0 0-33-15,0 0-5 0,0 0 11 16,0 0 5-16,0 0 10 0,0 0-18 0,0 0-14 16,0 12-13-16,6 2-11 0,9-13-9 0,5-1 65 15,2 1-28-15,2-1-1 0,2 1-24 16,0 1 2-16,1-2-9 0,-13 0 3 0,9 0-9 16,4 0-11-16,2 0-10 0,4 0 9 0,1 0-24 15,0 0-7-15,0 0 5 0,2 0-13 16,1 0-5-16,0 0-7 0,0 0 4 0,0 0-4 15,2 0 9-15,-3 0-8 0,0 0-10 0,-2 0 3 16,2 0 5-16,0 0 6 0,-2 0-16 0,-3 0 15 16,-3 0-17-16,-3 0 4 0,-2 0-15 15,-4 0 16-15,-3 0-2 0,-2 0 5 0,-3 0-17 16,-2 0-11-16,0 0-11 0,-9 0 1 16,8 0-18-16,-2 0 3 0,-6 0 3 0,7 0 2 15,-7 0 4-15,8 0 1 0,-8 0 3 16,0 0-26-16,8 0-5 0,-8 0-7 0,0 0 10 15,0 0-18-15,6 0-14 0,-6 0-30 16,0 0-3-16,0 0-35 0,0 0-40 0,0 0 16 16,8 0-157-16,-8 0-97 0,0 0 11 0,2-2 39 15,0 2 6-15,3-2 19 0,0 1 23 16,1-1 12-16,12 0 40 0</inkml:trace>
  <inkml:trace contextRef="#ctx0" brushRef="#br0" timeOffset="170849.48">22832 13990 254 0,'1'0'353'0,"-1"1"-78"15,0-1-11-15,0 0-13 0,2 0-30 0,-1 1-10 16,0-3 11-16,-2 2-11 0,3 1-34 0,1 0-11 16,1-1 17-16,1 1-26 0,1-1-16 15,13 2 39-15,-9-2-27 0,7 0-11 0,6 0-11 16,5 0-9-16,3 0-5 0,3 0-3 0,2 0-11 16,3 0-28-16,1 0 16 0,49-11-8 15,-38 8-16-15,0-1 11 0,1-1-27 0,5 2 5 16,0-1-9-16,1 1-26 0,-1-1 14 0,-3 1 4 15,-1 2-10-15,-3 0-5 0,-3-1 1 0,-3 2 1 16,-5-1-15-16,-3 1-14 0,-1 0-1 16,-5-2-9-16,-6 2-23 0,-2 0 4 0,-14 0-41 15,3 0 21-15,-2 0 1 0,-2 0-3 16,0 0-12-16,-7 0-14 0,7 0 18 0,-7 0-16 16,0 0-6-16,0 0-26 0,13 10 14 15,-13-10-16-15,0 2-11 0,0-1-5 0,-2 0-31 16,2 0-13-16,-1-1 16 0,0 1-124 15,0-1-122-15,0 1 27 0,-1-2 25 0,0 1 10 16,-1-1 24-16,0 1 14 0,0-2 7 0</inkml:trace>
  <inkml:trace contextRef="#ctx0" brushRef="#br0" timeOffset="188845.1">26702 11746 262 0,'0'-14'186'0,"0"14"-41"16,0 0 38-16,0 0-25 0,0 0-9 0,0 0-14 16,0 0 5-16,0 0-14 0,5 14-22 15,-2 8-2-15,0-3-22 0,1 5-7 0,-2 0-11 16,0 1 7-16,-1 0-20 0,1 1-6 0,0-2-9 16,-2 0-7-16,0-2-22 0,0-12-2 15,0 4-5-15,0 3-22 0,0-3 5 0,0-2-11 16,0-1-28-16,0-2 4 0,0-3-76 15,0-6-40-15,10 15-70 0,-9-14-66 0,1-1-12 16,0 1 33-16</inkml:trace>
  <inkml:trace contextRef="#ctx0" brushRef="#br0" timeOffset="189125.34">27689 11589 442 0,'50'-3'84'0,"-26"3"-10"0,10 0-29 16,4 0 34-16,-2 0-39 0,-1 0-17 0,1 0-60 16,-3 0-25-16,-3 0-45 0,-4 0-58 0,-2 0-37 15</inkml:trace>
  <inkml:trace contextRef="#ctx0" brushRef="#br0" timeOffset="189342.36">28386 11916 304 0,'6'22'139'0,"-1"-2"14"0,1-2-41 16,-2 2-10-16,-1 1-14 0,-1-3-38 15,-1-2-5-15,0 1 23 0,-1-9 3 0,0 2-8 16,-14 14-29-16,4-11-3 0,-1 0-49 0,-3-5-63 15,-3-1-92-15,-2 2-96 0,-6-4-13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4:26.0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14604 10060 668 0,'0'-13'305'0,"-10"-11"4"0,11 13-39 0,-1 4-10 16,2 1-7-16,-2 6-9 0,0 0-48 15,0-7 12-15,0 7-24 0,0-7-20 16,0 7-18-16,1-8-11 0,-1 11 36 0,-1 0-3 16,0 4 1-16,0 11 0 0,1-8-24 0,-8 23-2 15,4-9-10-15,1 1-23 0,0 2-5 16,1-1-8-16,0-3-16 0,-5 2-5 0,5 2-23 15,0-6 14-15,2 2-20 0,-3-6-17 0,3-2-28 16,-4-5-33-16,4-1-9 0,0-2 2 16,0 2-75-16,0-2-27 0,0 0-8 0,0-7-25 15,12 9-2-15,-9-7-26 0,2-4-26 16,-3 1 21-16,0-3-133 0,3 2-55 0,6-9-10 16,0-3 35-16,1-2 12 0,-1 1 19 0,-2-3 21 15,3-1 24-15,-1-2-2 0</inkml:trace>
  <inkml:trace contextRef="#ctx0" brushRef="#br0" timeOffset="272.71">14776 10042 838 0,'10'-16'300'0,"1"2"-25"16,-5 3 4-16,2-1 9 0,-5 4-45 0,0 4-27 15,-2-1 34-15,1 1-17 0,-2 3-34 16,2-1-15-16,-2 2 15 0,2 3-8 0,-2-2-2 16,-2 4 6-16,2 1-3 0,-2 11-3 0,2-7-25 15,0 6 4-15,0 4-13 0,-9 29-3 16,7-23-31-16,-2 3 6 0,1-1-38 15,-2 0 12-15,3-1-16 0,0-1-7 0,-1-7-37 16,2 3-2-16,0-5-20 0,-1-5-34 0,2 0-6 16,0-5-29-16,-2 0-16 0,2-2-39 15,0 0 10-15,0-5-54 0,0 0-53 0,0 0-31 16,0 0-7-16,-2 10-5 0,4-13-25 16,-4 0 22-16,2-1-138 0,-2-3-46 0,1 2 25 15,-1-2 22-15,-4-7 18 0,-2-1 59 0,2 0-19 16,-1 1 30-16,1 2 10 0,-4-1 9 15</inkml:trace>
  <inkml:trace contextRef="#ctx0" brushRef="#br0" timeOffset="477.82">14632 10207 445 0,'-3'0'352'0,"-1"-1"-22"0,1 0-10 0,1 1-7 16,-5-1-26-16,4-1-35 0,1 1 7 0,0 0-2 16,2 1-22-16,-2-1-25 0,2 0-11 15,0 0-30-15,2-2-5 0,1 1-4 0,3 0-21 16,10-6-17-16,2 2 0 0,4-2-16 15,1 0-25-15,4-1-15 0,0 2-47 0,0 2-3 16,3-2-90-16,-7 3-47 0,0-2-20 16,2 4-57-16,-4-1-37 0,0-2 20 0,0 1-229 15,2 2 9-15,-1-3 41 0,0 4 32 0,3-2 21 16,0 1 23-16,0-2 3 0,4 2 24 0,-4 0-17 16</inkml:trace>
  <inkml:trace contextRef="#ctx0" brushRef="#br0" timeOffset="1177.15">15391 9980 237 0,'2'-6'436'16,"0"3"-112"-16,-2 1-49 0,2 1-18 0,0 1-16 15,-2 1 35-15,0 3-19 0,-2 0-32 16,-2 10 17-16,4 0 11 0,0-5-16 0,-4 20-18 15,4-19-18-15,0 6-16 0,0 1-14 16,0 3-20-16,0-1-19 0,0 0-17 0,-9 13-6 16,9-18-12-16,0-5-13 0,-2-1-2 0,2-1 4 15,0-2-14-15,0 0-3 0,0-2-16 0,0-3-7 16,0 0 2-16,0 0-16 0,2 5 2 16,-2-6-12-16,2-1-3 0,0-3-14 0,0 0-11 0,5-9 2 15,-1-1-20-15,2 0-3 0,-1-2-1 16,1-2-23-16,-1 1 31 0,2-2-24 0,0 4 5 15,0-2 4-15,0 0 3 0,2 1 3 16,-6 3-12-16,5-2 9 0,2 5 3 0,-5 2 2 16,-1 2-5-16,-1 2 4 0,-1 3-12 0,2-1 4 15,0 3 49-15,-6 0-16 0,0 0 33 16,6 0-2-16,13 20 17 0,-10-8-5 0,-3 2 18 16,3 1 6-16,0-1 2 0,-4 2-6 15,3-3-2-15,-5 2-19 0,1-3 14 0,-2-2-4 16,1-2-5-16,-2-2-2 0,3 0-14 0,-2-1 14 15,-2-1-9-15,0-2 17 0,4 1-10 0,-4-2 7 16,3 0-19-16,-3-1 12 0,0 0-8 16,0 0-11-16,22-14-19 0,-11 4 2 0,-2-2-5 15,3-5-1-15,1 0-13 0,1 0 5 0,-3 0 2 16,0-3-5-16,5 2 6 0,-6 1-3 16,2 2 4-16,-1 0 5 0,-4 5 1 0,5 0-3 15,-8 2 1-15,0 4-3 0,-1 0 5 0,-1 2 3 16,2 2 3-16,-4 0 17 0,0 0 13 15,0 0-12-15,16 18 19 0,-11-4-6 0,1 2-8 16,0 2 16-16,-3-2-1 0,4 3-8 0,-5-1 3 16,3 2-9-16,-3-3-16 0,0 1 20 15,-2-11-18-15,0 3-19 0,0-1-3 0,0 1-28 16,0 0-21-16,0-3-18 0,0 0-29 0,0-7-15 16,0 8 12-16,0-1-80 0,0-7 11 15,0 5-25-15,0-5-32 0,0 0-26 0,5 9 1 16,-6-11 24-16,-3 1-184 0,2-3-50 15,-2 0 35-15,-3-7 20 0,-5-3 34 0,-1-1 4 16,-1-1 52-16,-1-2 25 0,1 2 9 16,-3-1 10-16</inkml:trace>
  <inkml:trace contextRef="#ctx0" brushRef="#br0" timeOffset="1509.56">15404 9794 598 0,'-5'-3'332'0,"-1"1"-40"0,2 2-16 16,-3 0-1-16,3 0-30 0,-4 2-10 15,-7 1-27-15,-1 4 21 0,-1 2-4 16,2 5-46-16,0 2 12 0,-1 1-2 0,3 5 7 16,1 0 2-16,1 1-8 0,2 4-14 0,-2 2-11 15,4 2-2-15,1 1-19 0,1 3-2 16,3 2-29-16,2 1 8 0,0-20-14 0,0 8-27 15,15 34-7-15,-3-28 13 0,-1-3-15 16,7-1-21-16,-3-2-26 0,6-4-3 0,-3-1-26 16,6-6-25-16,-1 2-21 0,4-4-31 0,0-1 8 15,0-2-95-15,3-2-26 0,-2-3-25 16,7-2-37-16,0-1 27 0,-3-2-192 0,-17 0-27 16,6 0 22-16,28-16-16 0,-15 6 63 0,-7-3 21 15,2-1 24-15,1-5 44 0,1-3 27 16,0-1-54-16</inkml:trace>
  <inkml:trace contextRef="#ctx0" brushRef="#br0" timeOffset="1783.79">16167 9784 696 0,'8'-2'372'0,"1"3"-53"15,0 0-20-15,7 9-37 0,-1 4 48 0,-1 5-19 16,-3 1-21-16,1 6-17 0,-4 1-15 16,-1 2-25-16,2 0-33 0,-4 2-13 15,-1 0-27-15,-2 3 2 0,-2-19-17 0,0 9-8 0,0 4-51 16,-18 30-33-16,10-29-32 0,-7-1 1 16,2 1-85-16,-7-2-32 0,0-3-39 0,-5 0-34 15,3-4 17-15,-5 3-273 0,1-5 24 16,1 1 28-16,-2-4 33 0,2-3-16 0,-2 2 68 15,6-2 12-15,-6 1 28 0,-2-3-21 0</inkml:trace>
  <inkml:trace contextRef="#ctx0" brushRef="#br0" timeOffset="7628.89">10779 15387 668 0,'-17'0'193'0,"-21"-24"-3"0,20 18-3 0,-3 1-45 16,2 1-1-16,-4-1-19 0,1-1 14 15,0-1-31-15,3-1-6 0,-6-1-9 0,0-1-14 16,-1-2-20-16,-1 3 10 0,-3-6-3 0,-5 0 3 16,-1 3 2-16,-2-2-21 0,-4-3 20 15,-1 1-14-15,-4-5-15 0,2 3 0 0,-3-6 0 16,-1 2-5-16,-5-3 2 0,-5-4-13 0,1-3 12 16,-4 0-3-16,0-7-13 0,1-2 13 15,4-5-24-15,-3-2 2 0,1-6 7 0,4-4 0 16,-3-4 20-16,0-5-2 0,3 0-8 0,-2-4-7 15,4-2 3-15,0 0-1 0,1-1-17 16,1-1 10-16,1 0 13 0,3 4-6 0,-1-1-4 16,5-1-4-16,-3 1 2 0,6-3-15 0,-2 0-3 15,5-3 23-15,1 1-11 0,3-4 8 0,-2 0-9 16,4-2-8-16,4-2-11 0,3-2 10 16,3-1 15-16,6-1-15 0,3-1-2 0,3 4 12 15,7 0-18-15,1 5 2 0,1 43-9 16,0-18 11-16,0-4 1 0,0-4-2 0,12-57-5 15,-8 69 10-15,1 3-11 0,-1 6 13 0,1 3 7 16,0 5-14-16,0 3-1 0,-1 1-21 0,2 5-10 16,-1 1-5-16,2 3-10 0,-1 2-23 15,-1 5 9-15,0 4-20 0,-2 1 23 0,0 3-3 16,0 1-3-16,0 0-28 0,-1 2-3 0,0 1 11 16,0-1-117-16,0 1-106 0,-1 0-19 15,1-2 35-15,-1 1-28 0,0-1 41 0</inkml:trace>
  <inkml:trace contextRef="#ctx0" brushRef="#br0" timeOffset="8026.45">8072 11895 813 0,'-3'0'243'0,"1"1"-49"15,0-1-23-15,2 0-20 0,0-2-9 0,3-1-4 16,5-6 1-16,5-4-12 0,4-3-26 16,1-1 6-16,-1-1 0 0,6 0-17 0,0-4-26 15,3 1-8-15,1-1 7 0,2 0 9 0,-2 1-23 16,2 0 8-16,-2 1-7 0,2 2-13 0,-3 2-6 15,0 0 1-15,-6 4 0 0,5 2-3 16,-4 6 1-16,-12 4 3 0,6 0-2 0,16 17-4 16,-17-5 1-16,-4 10 17 0,2 0-25 0,-2 6 20 15,-1 0-14-15,0 2-2 0,-1 0-6 16,0 3-19-16,2 0-22 0,-4 2-12 0,1-2-16 16,0 4-44-16,0-2-20 0,1 3-13 15,0-3 12-15,-1 1-271 0,3 0 7 0,-2 0 26 16,0 0 35-16,1-2 20 0,-2 2-31 0,1-2 46 15</inkml:trace>
  <inkml:trace contextRef="#ctx0" brushRef="#br0" timeOffset="8395.66">9168 12717 827 0,'6'-2'299'0,"-1"1"-20"16,0-1-21-16,0 1-43 0,-3-1-19 0,0 5 23 16,1 0-33-16,-3 4-18 0,2 11-8 15,1 2 6-15,-3-7-39 0,0 8-2 0,-14 35-16 16,5-13-12-16,1 6 11 0,-3 7-11 15,-3 4-8-15,0 8-25 0,-4 2-1 0,-2 9-43 16,-3 1 21-16,-3 0-47 0,0-1-29 16,-1-3-13-16,0-4-12 0,-1-1-3 15,-2-7-12-15,5-2 12 0,-3-7-22 0,3-2 6 16,-3-9 0-16,2-1-14 0,1-4-22 16,2-6-3-16,1-5-26 0,3-2 14 0,0-6-57 15,1-3-35-15,0-5-26 0,5-5-24 16,1-5-59-16,12-2-19 0,-11 0 56 0,-11-19-12 15</inkml:trace>
  <inkml:trace contextRef="#ctx0" brushRef="#br0" timeOffset="8734.07">8260 13543 363 0,'-4'-6'301'0,"4"6"-37"0,-1-5-51 0,1 3 9 15,3 0-9-15,1 1-24 0,-1 2 4 0,2 1 2 16,12 7 17-16,6 3-8 0,-2 1-19 0,9 3-18 16,9 2-18-16,4 4 28 15,9 1-1-15,5 1-32 0,7-2-12 0,3 0-35 16,4-1 27-16,4-3-27 0,2-1-16 0,10-4 13 15,3 0-21-15,1-3-27 0,-1-3-23 16,-5 1-3-16,-6-4-71 0,-5-1 2 0,-6-2-46 16,-6-1-33-16,-35 0-7 0,12 0-40 0,3 0-23 15,40-11 17-15,-47 7-251 0,-3-2 7 0,-3-1 37 16,-7 0 2-16,-8-1 62 0,-3-1-15 16,-1 2 58-16,-6-1 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6:03.8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17426 4534 374 0,'0'0'218'0,"0"-13"-14"0,0 13-24 16,0 0-10-16,0 0 5 0,0-14-13 0,21-2-19 16,-21 13-27-16,0 0-6 0,0 1 9 15,0-1-25-15,0 3 6 0,0-2-30 16,2-1 17-16,-2 3-15 0,1 0-7 0,0 3 12 16,-1-1 3-16,0 1 18 0,0 2-1 0,1 2 3 15,-1 0 11-15,0 12-10 0,2-1-8 16,-2 5 22-16,1-3-13 0,0 1 4 0,-1-1-40 15,0-11-6-15,0 6-6 0,0 4-10 0,0 0 27 16,0-2-12-16,0-2-7 0,0-3-5 16,0 1 1-16,11 14-33 0,-9-16 2 0,-2-4 20 15,3-2-20-15,-3 2-33 0,2-2-3 0,-1 0-29 16,0-2 10-16,-1-3-14 0,0 0-15 16,0 0-16-16,0 0-23 0,0 0-9 0,0 6-13 15,0-6-32-15,-1 6 15 0,-2-6-112 16,3-3-112-16,-3 0-29 0,3 0 27 0,0-1 35 15,0 0 13-15,0-2 34 0,0 1 2 0</inkml:trace>
  <inkml:trace contextRef="#ctx0" brushRef="#br0" timeOffset="528.4">17654 4422 711 0,'4'-1'259'16,"-3"0"-44"-16,1-2-13 0,-1 3-17 0,0-3-34 16,-1 2-5-16,2 1-21 0,-2 0 10 0,0 1 2 15,0 1-20-15,0 0 1 0,0 2-1 16,-2 1-17-16,0 2 0 0,-1 9 21 0,-4 1 5 15,3 1-16-15,-3 2-9 0,5 0 21 16,-5 1-28-16,1 0-10 0,0 1 16 0,2-1 16 16,-1-1-21-16,2 0-3 0,0-2-18 0,-1 2 6 15,4-3 9-15,0-2-26 0,-2 3 6 16,2-6-16-16,0-12-6 0,0 9 11 0,0-1-1 16,0 0-12-16,0-8 7 0,13 16-19 0,-9-15 2 15,1 2 3-15,0-2-10 0,3 0-6 16,-3-1 0-16,4 0-2 0,2 0-5 0,15-10 5 15,-10 5-3-15,-2-2-10 0,-3-2 9 0,-2 2-23 16,-3 1-7-16,1-1-7 0,-2 2 21 16,0 0-23-16,-3 1 34 0,1 0-20 0,-1 0 8 15,0 1 5-15,-2 3-11 0,0 0-14 0,0 0 20 16,0-8 9-16,0 8-15 0,-12-14-21 16,8 11 6-16,-2 2-8 0,-1-2 4 0,0 2-35 15,-1 1-41-15,0 0-8 0,-1 0-14 16,1 0-22-16,-3 0-10 0,-1 0-41 0,3 0 18 15,0 0-197-15,9 0-84 0,-8 0 29 16,2 9 51-16,8-10 17 0,4 2 24 0,16-3 44 16,-8 2-15-16,5 0-8 0</inkml:trace>
  <inkml:trace contextRef="#ctx0" brushRef="#br0" timeOffset="1038.79">18235 4299 367 0,'3'0'380'15,"-1"2"-58"-15,1 3-14 0,-2 2-20 0,-1 10-35 16,2 3 6-16,-1 1-33 0,0 2 0 16,2 0-12-16,0 0 23 0,4 1-26 15,-1 0-29-15,0-3-4 0,1 1-23 0,0-3-2 16,-1-2-13-16,-1 0-38 0,-2-5 0 0,1-2-15 15,-1-3 7-15,-2 0-21 0,1-2-2 0,-1 0-3 16,0-1-12-16,0-1 8 0,-1 1-2 0,3-3-11 16,-2 2 8-16,-1-2-12 0,0 0-5 15,-1-2-5-15,1 1-3 0,0-3 0 0,-1 1-20 16,-1-1 4-16,2-2-16 0,0 2-18 16,2-3 7-16,-1 2-17 0,0-3 11 0,2 2 3 15,-1 0-4-15,0 0 15 0,6-7-7 0,0 5-2 16,0 1-13-16,0 3-1 0,1 0 14 15,-2 1-1-15,11 0-6 0,-5 2 21 0,-3 0-21 16,3 0 21-16,15 12-15 0,-15-5 22 0,2 1-9 16,-3 0 8-16,-2-2-2 0,-3 0-18 15,-2 0 13-15,-2-1 10 0,1-1 2 0,-4 1-7 16,0-2 5-16,0-3-1 0,0 0-4 0,0 0-8 16,-11 16 7-16,-1-8 0 0,-1-1-21 15,2-4-31-15,-1 1 3 0,3-2-58 0,2-2-20 16,7 0-21-16,-9 0-34 0,2 0-33 0,7 0-50 15,-15-14 25-15,9 5-227 0,1-1 12 0,2 0 34 16,3 10 20-16,0-13 3 0,0-1 37 16,20-15 46-16,-7 13-20 0,4 0-8 15</inkml:trace>
  <inkml:trace contextRef="#ctx0" brushRef="#br0" timeOffset="1204.24">18566 4480 227 0,'8'-3'391'0,"-2"1"-80"0,-2 4-19 15,1 1-16-15,0-2 18 0,-2 3-47 0,0 0-15 16,6 8-27-16,-4 2-25 0,1 0 10 15,0 2-37-15,-3-5-17 0,2 3 7 0,-2-2-15 16,0-2-15-16,0-2-10 0,0 0-73 0,-1 0-7 16,0-4-59-16,-1 1-10 0,1-2-29 0,0-1-31 15,0 1-28-15,0-1 13 0,2-2-172 16,-4 0-133-16,0 0 29 0,0 0 25 0,19-15 5 16,-13 6 44-16,-2 1 14 0,1-9 2 0</inkml:trace>
  <inkml:trace contextRef="#ctx0" brushRef="#br0" timeOffset="1308.51">18659 4328 395 0,'-4'-5'222'0,"-2"-1"-43"0,0 3-27 15,1 0-67-15,4 1-9 0,-1 1-152 16,1-1-138-16,2 2-91 0</inkml:trace>
  <inkml:trace contextRef="#ctx0" brushRef="#br0" timeOffset="1557.16">18886 4260 310 0,'4'-2'437'16,"0"2"-73"-16,1 1-19 0,0 0-10 0,0 3-44 15,-2-1 39-15,4 14-5 0,0 0-24 0,-1 6-22 16,-1-1-15-16,-1 0-33 0,-1 2-24 16,-1 0-29-16,0-1-7 0,0 1-17 0,0-2-21 15,1-2-7-15,0-1-25 0,-3-4-41 16,0-1-21-16,2-4-38 0,-2-2-19 0,2-2-8 15,0 1 4-15,-1-2-97 0,0-1-19 0,0-1-23 16,0 0-31-16,-1-2-27 0,1 2 19 0,-1-3-160 16,0 0-98-16,0 0 33 0,2-5 31 15,-5 3 22-15,1-2 7 0,0 1 24 0,-8-6 31 16,4 1 9-16</inkml:trace>
  <inkml:trace contextRef="#ctx0" brushRef="#br0" timeOffset="1719.24">18869 4507 764 0,'-4'-1'320'0,"3"-1"4"15,-1-2 4-15,0 3-49 0,2-2-37 0,0 2-29 16,0-2-20-16,2 0-25 0,1 1-12 16,2 0-27-16,0 0-20 0,0 0-34 0,10-1-48 15,2-2-12-15,3 2-61 0,0 0-31 16,3-1-32-16,5 4 10 0,2 0-146 0,-1-4-131 16,0 1-33-16,2 2 25 0,0 0 39 0,-2-1 24 15,-1 0 18-15,2 0-11 0</inkml:trace>
  <inkml:trace contextRef="#ctx0" brushRef="#br0" timeOffset="2056.11">19394 4398 220 0,'2'-4'478'0,"-2"1"-112"0,1 0-23 16,0-1-36-16,-2 2-29 0,0 0-45 15,-2 0-3-15,0 2-29 0,-1 0-22 0,-2 1-19 16,1 1-19-16,0 1-8 0,0 1-28 15,0-1-12-15,-6 9 11 0,2-3-7 0,5 0 2 16,1 2-10-16,1-4-10 0,1 0-24 0,1-2 29 16,0-5-22-16,0 0 27 0,0 8-9 15,18 8-6-15,-6-4 0 0,3-3-1 0,-1-1 5 16,3-1-10-16,-3 2 0 0,2 0 2 0,-3-2-8 16,-1 0-7-16,-6 0-1 0,1-2 4 15,-2-1-13-15,-2 0 1 0,-1 0 1 0,-2-4-5 16,0 0-2-16,-15 15-6 0,-2-10-11 0,-4 0-41 15,-5-1-35-15,-4 3 5 0,1-2-96 0,-6-2-66 16,-3-1-75-16,-2 5 28 0,0-4-264 0,2-1 47 16,1-2 26-16,0 3 37 0,2-3 29 15,19 0 33-15,-11 0 5 0,-4 0 25 0,0 0 14 16,1 0 27-16</inkml:trace>
  <inkml:trace contextRef="#ctx0" brushRef="#br0" timeOffset="6463.36">17325 5157 520 0,'0'13'301'0,"-16"-13"-22"0,16 0-26 16,0 0-10-16,0 0-36 0,0 0 18 0,0 0-7 15,0 0 2-15,0 0-41 0,14 8 3 16,12-14-18-16,2 1-20 0,1 0-15 0,2 0-14 16,4 1-11-16,1-3-28 0,1 2-35 0,0-1-13 15,4-1-48-15,-2 0-58 0,0 0-43 0,1 2 11 16,-1 0-286-16,-2-6-30 0,-1 3 35 16,-2-2 29-16,-2 1 14 0,-1-1 45 0,-4 2 7 15,-2-2 26-15</inkml:trace>
  <inkml:trace contextRef="#ctx0" brushRef="#br0" timeOffset="13958.24">22430 2701 530 0,'27'39'327'0,"-21"-10"-38"0,0 0-28 15,1 4-15-15,3 0-15 0,0 3 7 16,-1-2-43-16,0 0-3 0,3 2-20 0,-5-2-11 15,4-1-33-15,-4-2-17 0,1 1 4 16,-2-3-18-16,2-4-5 0,-2 4-7 0,0-8-21 16,0-2-37-16,-2-4-31 0,-2-3 1 0,-1-5-26 15,-1-2-45-15,0-2-31 0,0-3-31 16,0 0 11-16,-1 0-204 0,1-5-99 0,1 3 37 16,-2-5 24-16,0-9 26 0,0-2 15 15,1 8 11-15</inkml:trace>
  <inkml:trace contextRef="#ctx0" brushRef="#br0" timeOffset="14904.78">22534 2689 599 0,'2'-5'246'0,"-3"1"-12"0,1-1-30 16,0 0-21-16,0 2-1 0,-1-1-21 0,1 1-10 15,1 0-6-15,-1 0 0 0,1 0-18 16,-1 0-12-16,2 1-19 0,1-1-6 0,1 0-2 16,2 1-16-16,14-2 5 0,-2 0-12 15,7 3-31-15,1-1 11 0,8 2-11 0,-2-1 4 16,-13 1 5-16,5 0-9 0,7 0 11 0,6 0-21 16,2 0 5-16,5 0-1 0,54 10-14 15,-46-8 8-15,4 1-3 0,-1 1 19 0,3-1-25 16,-3 0-5-16,-3-2 4 0,-2 2 14 15,-4-2-17-15,-6 2 5 0,-3-2 3 0,-3-1 3 16,1 2-16-16,-7-1-7 0,-2 1 7 0,-6-2 4 16,-11 0 7-16,1 0-10 0,2 0-7 0,-4 0 3 15,-1 0-2-15,1 0 1 0,-8 0-10 16,8 0 3-16,-8 0-4 0,7 0-4 0,-7 0-2 16,7 0 9-16,-7 0 5 0,7 0-12 0,-7 0 13 15,0 0-13-15,0 0-15 0,7 0 15 16,-7 0-15-16,0 0 17 0,0 0-10 15,0 0 3-15,6 0 8 0,3 12-4 0,-7-9 1 16,-1 2 0-16,1-1 11 0,6 11-6 0,-2-3-2 16,1 3 10-16,2 1 8 0,1 1-12 15,3 0-7-15,-1 3 7 0,-1 1-2 0,0 1 2 16,2 1 0-16,-5-2 1 0,1 1 6 0,4 2 1 16,-2-1-11-16,0 0 8 0,0-1 8 15,-3 1-7-15,1-3 6 0,-2-2-6 0,0 1 5 16,-3-1-4-16,1-1 2 0,1 0-5 0,-3-7 14 15,-2 1-19-15,3-2-1 0,-4-2 7 16,2 1 9-16,-2-8 0 0,0 6-12 0,0-6 4 16,0 9-2-16,0-1-2 0,-15 11 15 15,6-9-9-15,-1 0-8 0,-3 0 9 0,-5-2 4 16,0 0-12-16,3-2 15 0,-8 1-12 0,-3-1 19 16,-1-3-17-16,0 3 12 0,-5-2-4 0,2 1-10 15,-2 0 8-15,-3-2-7 0,-1-1 5 16,-5 2-11-16,-1-1 20 0,-6 1-17 0,2-1 19 15,-3 0-12-15,1 1 3 0,0-4 3 16,-1 3 6-16,0-3-15 0,4 3 6 0,4-3-7 16,1 2 12-16,0-2 1 0,5 1-13 0,1 0 10 15,0-1-7-15,-3 0-3 0,4 1 15 0,3 1-11 16,5 0 2-16,0-2 12 0,3 0-13 16,3 0-5-16,6 0-2 0,0 2 6 0,1-2 3 15,2 0-12-15,10 0 3 0,-9 0 1 16,-1 0 5-16,2 0-2 0,0 0 8 0,1 0-3 15,-1 0 1-15,8 0-14 0,-10 0 15 16,3 0 3-16,1 0-6 0,6 0-3 0,-8 0 6 16,8 0-16-16,-8 0 16 0,8 0 3 0,-6 0-3 15,6 0 0-15,0 0-13 0,-7 0-3 0,7 0 8 16,0 0 2-16,0 0-6 0,-9 0 0 16,9 0 1-16,0 0-10 0,-8-5-2 0,7 5-20 15,-1-1 6-15,1 2-17 0,0-3-8 0,0 2-1 16,-1 0-4-16,0 0-16 0,0-1-32 0,1 1-11 15,1 0 14-15,-2 0-11 0,2-1 10 16,-2 1-158-16,1 0-129 0,-2-1 19 0,2 2 32 16,1-3 15-16,-3 2 11 0</inkml:trace>
  <inkml:trace contextRef="#ctx0" brushRef="#br0" timeOffset="26192.07">7568 14695 672 0,'-15'0'233'0,"15"0"-32"0,-15 0-17 0,-4 24-24 16,12-23 12-16,2-1-15 0,0 0-26 15,0 0-22-15,1 2-11 0,4-2-4 0,0 0-1 16,0 0 0-16,-7 0-10 0,7 0-9 16,0 0 23-16,0 0-13 0,-14 3 19 0,14-2 15 15,2-1-11-15,2 1 2 0,4-1 16 0,17-2-14 16,-11 2 38-16,11 0-22 0,33-8-1 15,-18 4-1-15,2 0-7 0,6-1-5 0,3 2-18 16,3 0 8-16,5 0-21 0,5 1 7 16,2 0-3-16,1-1-5 0,4 1-12 0,8 2-21 15,2-3 10-15,3 3-9 0,-1 0-13 16,-42 0 7-16,21 0-6 0,8 0-4 0,2 0-13 16,75 11 6-16,-76-9-2 0,-2 3-5 0,-3-2-2 15,-5 1 8-15,0-1-14 0,-5 1 5 16,-3-2-18-16,-2-1 12 0,-6 1 9 0,-2-2-8 15,-6 0-6-15,-1 0 4 0,-19 0-1 0,6 0 14 16,1 0 3-16,0 0 3 0,-2 0 3 0,-5 0 0 16,-2 0 2-16,-3 0-1 0,-2 0 0 15,-2 0-8-15,-2 0-9 0,-6 0-1 0,6 0 10 16,-6 0-10-16,8 0 2 0,-8 0 0 16,0 0-12-16,7 0 4 0,-7 0 0 0,0 0-4 15,6 0 3-15,-6 0-6 0,0 0 5 0,7 0-18 16,-7 0 0-16,0 0 10 0,0 0-13 15,0 0 6-15,0 0-10 0,6 0 9 0,-6 0 1 16,0 0-1-16,0 0 1 0,0 0-8 0,11 0 4 16,-10 0 6-16,-1 0-4 0,0 0 5 0,1 0-1 15,0-2 5-15,-1 2-3 0,1 0 3 16,-1 0 3-16,1 0-2 0,-1 0-7 16,0 0 9-16,0-1-6 0,0 1 4 0,0 0-6 0,-1 0 12 15,1-1-12-15,-1 0 8 0,1 1-10 16,0-1 7-16,-2 0-6 0,2 0 5 15,-2 1-5-15,2 0 9 0,-1 0-8 0,1 0-14 16,-1-1 13-16,0 1 4 0,0 0-2 16,1 0 3-16,0 0-12 0,0 0 7 0,0 0 3 15,0 0 3-15,-1 0 5 0,1-2-6 0,0 2-2 16,0-1 8-16,0 1-11 0,-1 0-1 0,1 0-1 16,-2 0 14-16,2-1-2 0,-1-1-1 15,1 2 3-15,-1-1-3 0,1 0-7 0,0 2 11 16,0-2-10-16,-1 2 8 0,0-2 0 15,1-1-9-15,1 2 12 0,-2 0-3 0,1 0 4 16,0 0-13-16,0 0 8 0,0-1 0 0,0 1 2 16,0 0-16-16,0 0 11 0,0 0 2 15,-1 0-9-15,1-1 1 0,0 2 12 0,-1-2-10 16,1 1 4-16,0 0 1 0,0-1-4 0,0 1 7 16,0 0-14-16,-1 0 25 0,1-2-22 15,1 2 11-15,-1 0 0 0,0 0-1 0,0-1-6 16,0 1 2-16,0-1 6 0,0 1 1 0,0 0 5 15,0 0-10-15,0 0 2 0,0-1 1 16,0 1-10-16,0 0 0 0,0 0 5 0,0 0 5 16,0 0 0-16,0-2-10 0,0 2 15 0,0 0-10 15,0 0 6-15,-1 0 1 0,2 0 4 16,0 0-7-16,-1 0-6 0,0 0 6 0,1 0-9 16,-1 0 10-16,0 0-10 0,0-1 1 0,0 1 6 15,0-1 1-15,0 1-4 0,0-1 5 16,0 1-8-16,0-1 10 0,-1 1-6 0,1 0-2 15,0 0 13-15,0 0-10 0,-1 0-3 0,1 0-6 16,0 0 14-16,0 0-1 0,0 0-5 16,0-1-6-16,0 1 8 0,-1 0 5 0,2 0-10 15,-1 0 11-15,-1 0-9 0,1 0 7 0,0 0-8 16,1 0 14-16,-2 0-6 0,2 0-4 0,-1-1 11 16,0 1-16-16,0 0 2 0,0 0 5 15,0 0-7-15,0 0 12 0,0 0-13 0,0 0 16 16,0 0-4-16,0 0-18 0,0 0 8 15,0 0 1-15,0 0 6 0,0 0-4 0,0 0-11 16,0 0 14-16,0 0-6 0,0 0-8 0,0 0 7 16,0 0 5-16,0 0-9 0,0 0 0 0,0 0 7 15,0 0 0-15,0 0-9 0,0 0-1 16,0 0 7-16,0 0 3 0,0 0-2 0,0 0-4 16,0 0-18-16,0 0 25 0,0 0-16 15,0 0-16-15,0 0 8 0,0 0-12 0,0 0 12 16,0 0-7-16,0 0 1 0,0 0 3 0,0 0-37 15,0 0-24-15,0 0-19 0,0 0-23 0,0 0-18 16,0 0-31-16,0 0-20 0,0 0-27 16,-24-11 21-16,18 8-250 0,0 1 11 0,-7-3 22 15,-2 0 37-15,0-2 25 0,0-2 38 0,0 2-8 16,0-3 30-16,5-1 15 0</inkml:trace>
  <inkml:trace contextRef="#ctx0" brushRef="#br0" timeOffset="28438.05">17843 4366 516 0,'0'0'271'15,"0"13"-35"-15,0-13-29 0,0 0-1 0,0 0-21 16,0 0 4-16,0 0-18 0,0 0-19 0,0 0 4 15,0 0-15-15,0 0-16 0,0 0-22 16,0 0 22-16,0 0-22 0,0 0 5 0,0 0-24 16,0 12 11-16,0-12 0 0,0 0-13 0,0 0 9 15,0 0-18-15,0 0-24 0,0 0 14 16,0 0-7-16,0 0-2 0,0 0 14 0,0 0-35 16,0 0-6-16,0 0 9 0,0 0-11 15,0 0-6-15,0 0 1 0,0 0 1 0,0 0-3 16,0 0 21-16,0 0-16 0,22 19-11 0,-22-17 17 15,-3-4-9-15,1 4-26 0,4-1 20 16,-2-1-7-16,1 0-4 0,-1 0-1 0,2 0 6 16,-1 0-1-16,-1 0 2 0,0 1 5 15,0-1-6-15,0 0-11 0,0 0-16 0,0 0 15 16,0 2 2-16,0-4 6 0,0 2-13 0,0 0 26 16,0 0-11-16,0 0-7 0,1 0-1 15,-2 0 1-15,2 0 15 0,0 0-14 0,-1 0 7 16,2 0-7-16,-2 0 8 0,-1 0-10 0,0 0-2 15,1 0 2-15,1 0-13 0,0 0 6 16,-1 0 18-16,-1 0 1 0,0 0-12 0,0 0 4 16,1 0 6-16,0 0-19 0,0 0 21 0,0 0-8 15,0 0-2-15,0 0 1 0,-1 0-21 16,1 0 22-16,0 0 6 0,0 0-8 0,0 0 11 16,1 0-8-16,-2 0 4 0,2 0 0 0,0 0-12 15,-1 0-13-15,0 0-1 0,0 0 31 16,0 0 10-16,-1 2-21 0,0-2 7 0,2 0-9 15,0-2-14-15,-2 4-6 0,2-1 31 0,-1-2-3 16,0 1-19-16,0 1 24 0,0-1-12 0,0 0 0 16,0-1-1-16,0 2 1 0,0-1 4 15,-2 0-11-15,2 0 21 0,0 0-24 0,-1 0 14 16,2 0 10-16,-1-1-9 0,0 1 8 0,-1 0 0 16,1 0-5-16,0 0-6 0,-3 1-19 15,4-1 14-15,-2 0 1 0,1 0-14 0,0-1 8 16,0 1-14-16,1 0 20 0,-1 0 10 15,0-2 10-15,0 2-23 0,0 0 7 0,0 2 24 16,0-2-40-16,0 0 20 0,2 0-4 0,-2 0-2 16,0 0 5-16,0-3-10 0,0 4-1 15,0-1 9-15,0 0-18 0,1 0 13 0,-1 0 10 16,0 2-5-16,-1-2 13 0,-2 0-24 0,3-2 21 16,0 2-12-16,3 0-16 0,-3 0 37 15,1 2-26-15,-1-1 23 0,0-1-39 0,0 0-3 16,0 0 12-16,0 0 15 0,0 0-5 0,0 0-19 15,0 0 22-15,0 0 5 0,0 0-8 16,-1 0 9-16,1 0 4 0,-2 0 10 0,4 0-36 16,-2 0-11-16,0 0 32 0,0 0 3 15,-3 0-13-15,4 0-11 0,-1 0-5 0,0 0 0 16,0 0 27-16,0 0-11 0,0 0 4 0,0 0-3 16,0 0 6-16,0 0-14 0,0 0 25 15,0 0-8-15,0 0-8 0,0 0 4 0,0 0 10 16,0 0-7-16,0 0 7 0,0 0-32 15,0 0 11-15,0 0 4 0,0 0 14 0,0 0-24 16,0 0 31-16,0 0-8 0,0 0-15 16,0 0-8-16,0 0 35 0,0 0-16 0,0 0-20 15,0 0-4-15,0 0 3 0,0 0 22 0,0 0 1 16,0 0-1-16,0 0 7 0,0 0-19 16,0 0 20-16,0 0-18 0,0 0 10 0,0 0-2 15,0 0-16-15,0 0 27 0,0 0-11 0,0 0-12 16,0 0-11-16,0 0 27 0,0 0 2 15,0 0-17-15,0 0-13 0,0 0 0 0,0 0 5 16,0 0 36-16,0 0-4 0,0 0-11 16,0 0-2-16,0 0-2 0,0 0 12 0,0 0-16 15,0 0 5-15,0 0 0 0,0 0-12 0,0 0 13 16,0 0-26-16,0 0 18 0,0 0-2 16,0 0 9-16,0 0-24 0,0 0 45 0,0 0-22 15,0 0-11-15,0 0 4 0,0 0 4 16,0 0 4-16,0 0 4 0,0 0 7 0,0 0-10 15,0 0-19-15,0 0-17 0,0 0-16 0,0 0-17 16,0 0-20-16,0 0 1 0,0 0-42 0,0 0-4 16,0 0-32-16,0 0 13 0,0 0-140 15,0 0-131-15,0 0-1 0,0 0 50 0,0 0 15 16,0 0 19-16,0 0 45 0,0 0 1 0</inkml:trace>
  <inkml:trace contextRef="#ctx0" brushRef="#br0" timeOffset="33247.98">7819 13312 658 0,'0'0'301'0,"13"0"-42"0,-13 0-37 0,0 0-20 15,0 0-7-15,0 0-2 0,0 0-26 0,0 0-17 16,0 0-18-16,12 0 4 0,-12 0-32 16,17 14-2-16,-16-14 7 0,-1 2-23 0,2-2 1 15,-1 0-24-15,-1-2 9 0,1 2-6 16,0 0-7-16,0 0-8 0,-1 2 24 0,1-1-23 15,-1-2-17-15,0 1-2 0,0-2 13 0,0 2-8 16,1 0 19-16,-1 0-27 0,1 0 6 0,-1 0-13 16,0 0 3-16,0 0-5 0,1-1 14 15,-2 1-22-15,2-1 4 0,-1 1-3 0,1 0-17 16,-1 0-5-16,0 1 18 0,1-1-7 16,-2-1-4-16,1 1 16 0,0 0-7 0,-1 0-4 15,2 0 7-15,0 1-7 0,-1-2 7 0,1 1-8 16,-1 0-13-16,0 0 29 0,0 0-12 0,0 0 12 15,1 0-36-15,-2 1 45 0,2-2-36 16,-1 1 11-16,-1 0-17 0,1 2 18 0,0-3-1 16,1 1-13-16,-1-1 12 0,0 3-19 0,0-2 14 15,0-1 5-15,0 1 13 0,0 0-17 16,0 0 11-16,0-1-4 0,2 1-19 0,-1 0 26 16,-4 0-17-16,5 0 6 0,-2 0 6 15,1 0-16-15,-1-1 14 0,-3 1-4 0,5 0 18 16,-2-1-7-16,0 1-25 0,0 0 4 0,0 0 14 15,0 1 10-15,1-1 2 0,-4-1-3 0,3 3-11 16,-1-2-10-16,2 1-13 0,-1-1 25 16,0-1 17-16,0 1-25 0,0 0 6 0,0 0-12 15,3 0 34-15,-4 0-27 0,1 0-12 0,0 0 20 16,-2-1 0-16,2 0-5 0,0 1 2 16,2-1 20-16,-4 1-21 0,2 0-5 0,2-1-8 15,-1 0 0-15,0 0 15 0,0-1-26 0,1 1 24 16,0 0-11-16,-2-1 25 0,3 2-17 15,-3 0 4-15,2-3-13 0,-1 2 16 0,0 1 1 16,-1-1-1-16,0 0-10 0,0 0-19 16,1 0 23-16,-1 1 0 0,1 0-14 0,-1-1 38 15,0 0-21-15,0 1-24 0,1-2 27 0,-1 2 18 16,0 0-35-16,0 0 17 0,1 0 14 16,-1 0-2-16,1 0-36 0,-1 0 20 0,0 0-18 15,0 0 7-15,1 0-1 0,0 0-4 0,-1-2 18 16,0 2-10-16,0 0-15 0,0 0 30 15,0-1 12-15,0 1-3 0,1 0-31 0,-1 0 16 16,1 0 0-16,-1 0-25 0,0 0 18 16,1-2 22-16,-2 2-28 0,2 0 34 0,0 0-31 15,-1 0 25-15,1 0-41 0,-1 0 18 0,-1 0 20 16,1 0-32-16,0 0 35 0,0 0-41 16,0 0 32-16,0 0-6 0,-1 0-5 0,2 0 6 15,-1 0-8-15,0 0 8 0,-1 0-16 0,1 0 4 16,0 0 14-16,-2 0 0 0,3 0-20 15,0-2 44-15,-2 2-32 0,1 0 7 0,1 0-13 16,-1 0-13-16,0-1 36 0,2 1-1 16,-2 0-18-16,1 0 0 0,0 0 17 0,-1 0-34 15,0 0 18-15,0 0 1 0,0 0 4 0,0 0-16 16,0 2 14-16,0-2-21 0,0 0 6 16,0-1 0-16,0 1 5 0,-1 0 17 0,2 0-25 15,-1 0 13-15,0 0-7 0,0 0 12 0,0 0-21 16,0 0 18-16,0 0-5 0,0 0 21 0,0 0-23 15,0 0 12-15,0 0-6 0,-1 0-15 16,1 0-3-16,0 1 38 0,0-2-23 0,0 2-3 16,0-1 1-16,1 0 23 0,-1 0-33 15,0 0 39-15,0-1-31 0,0 2 7 0,-1-1-5 16,1 1 2-16,0-1-1 0,0-1 17 0,0 1-12 16,0 1 0-16,0-2 11 0,1 1-22 0,-1 0 3 15,0 1 16-15,0-1 13 0,0-1-16 16,0 1 5-16,0 0-5 0,0-1 2 0,0 2-21 15,0-2 20-15,0 3-2 0,1-2 1 16,-2 1-18-16,1-1 9 0,1 1 7 0,-2-2 0 16,2 1-16-16,-1 0 14 0,-1-1 21 0,1 3-20 15,1-3 2-15,-1 1 19 0,2 0-19 0,-2 0-6 16,0 0 8-16,-3-1-15 0,3 1 9 16,3 1 1-16,-3-1 10 0,0 0-16 0,-2 1 12 15,2-1-15-15,0 0 16 0,0 0-6 16,0 0-17-16,0 0 15 0,0 0-5 0,0 0 21 15,0 0-30-15,0 0 19 0,0 0-5 0,0 0 18 16,0 0-10-16,0 0-5 0,0 0 8 0,0 0-3 16,0 0-12-16,0 0 15 0,0 0 10 15,0 0-27-15,0 0-1 0,0 0-9 16,0 0 39-16,0 0-26 0,0 0-6 0,0 0 19 16,0 0-18-16,0 0 7 0,0 0 6 0,0 0 1 15,0 0 4-15,0 0 3 0,0 0-26 0,0 0 13 16,0 0 0-16,0 0 18 0,0 0 1 15,0 0-12-15,0 0 0 0,0 0-2 0,0 0-9 16,0 0 10-16,0 0 0 0,0 0-2 16,0 0 10-16,0 0-16 0,0 0 11 0,0 0 1 15,0 0-2-15,0 0-17 0,0 0 15 0,0 0-22 16,0 0 29-16,0 0 3 0,0 0-13 16,0 0-9-16,0 0 20 0,0 0-17 0,0 0 11 15,0 0-6-15,0 0 10 0,0 0-8 16,0 0 20-16,0 0-28 0,0 0-1 0,0 0 4 15,0 0-2-15,0 0 3 0,0 0-2 0,0 0 4 16,0 0-5-16,0 0 15 0,0 0-25 0,0 0 30 16,0 0-24-16,0 0 10 0,0 0 5 15,0 0 12-15,0 0-11 0,0 0-13 0,0 0-11 16,0 0 14-16,0 0-1 0,0 0 2 16,0 0-7-16,0 0 12 0,0 0 3 0,0 0 19 15,0 0-10-15,0 0-25 0,0 0 2 0,0 0 8 16,0 0-1-16,0 0-7 0,0 0 14 15,0 0-23-15,0 0 24 0,0 0-10 0,0 0 20 16,0 0-18-16,0 0 18 0,0 0-24 0,0 0 12 16,0 0-8-16,0 0 10 0,0 0-6 0,0 0 19 15,0 0-25-15,0 0-2 0,0 0-10 16,0 0 39-16,0 0-25 0,0 0 15 0,0 0-19 16,0 0 23-16,0 0-21 0,0 0-3 15,0 0-9-15,0 0 26 0,0 0-1 0,0 0-10 16,0 0-2-16,0 0 15 0,0 0-1 0,0 0-27 15,0 0 8-15,0 0 15 0,0 0-8 0,0 0 0 16,0 0 2-16,0 0-15 0,0 0 45 16,0 0-24-16,0 0 1 0,0 0-20 0,0 0 18 15,0 0 2-15,0 0 4 0,0 0-10 16,0 0 11-16,0 0 6 0,0 0-17 0,0 0-14 16,0 0 12-16,0 0 17 0,0 0-19 0,0 0-21 15,0 0 26-15,0 0 15 0,0 0-19 16,0 0-9-16,0 0 20 0,0 0-5 0,0 0-7 15,0 0 4-15,0 0 5 0,0 0-15 0,0 0 2 16,0 0 16-16,0 0-13 0,0 0 24 16,0 0-25-16,0 0 10 0,0 0-3 0,0 0-4 15,0 0-3-15,0 0 12 0,0 0-18 0,0 0 11 16,0 0 9-16,0 0-8 0,0 0 11 0,0 0-17 16,0 0 22-16,0 0-11 0,0 0-10 15,0 0 19-15,0 0-11 0,0 0-30 0,0 0 29 16,0 0-18-16,0 0 37 0,0 0-21 15,0 0-6-15,0 0 28 0,0 0-31 0,0 0 10 16,0 0-10-16,0 0-15 0,0 0 31 0,0 0-14 16,0 0-9-16,0 0 39 0,0 0-33 15,0 0 13-15,0 0-12 0,0 0-7 0,0 0 35 16,0 0-13-16,0 0-1 0,0 0-9 0,0 0-1 16,0 0-5-16,0 0 17 0,0 0-21 15,0 0 12-15,0 0 14 0,0 0-22 0,0 0 17 16,0 0-6-16,0 0 18 0,0 0-25 0,0 0 11 15,0 0 1-15,0 0-1 0,0 0-9 16,0 0 8-16,0 0-2 0,0 0-17 0,0 0 10 16,0 0 8-16,0 0-25 0,0 0 14 0,0 0 15 15,0 0-20-15,0 0 3 0,0 0 10 16,0 0 2-16,0 0 3 0,0 0 5 0,0 0-19 16,0 0-8-16,0 0 26 0,0 0-11 15,0 0-7-15,0 0-5 0,0 0 25 0,0 0-14 16,0 0 9-16,0 0 9 0,0 0-5 15,0 0-14-15,0 0 8 0,0 0 2 0,0 0-4 16,0 0 2-16,0 0-2 0,0 0 15 0,0 0-16 16,0 0-3-16,0 0-2 0,0 0-4 15,0 0 15-15,0 0-9 0,0 0-4 0,0 0 9 16,0 0-2-16,0 0-5 0,0 0-13 0,0 0 26 16,0 0-5-16,0 0 4 0,0 0 2 0,0 0-20 15,0 0-8-15,0 0 27 0,0 0 5 16,0 0-11-16,0 0 0 0,0 0 5 0,0 0-24 15,0 0 9-15,0 0 12 0,0 0-16 16,0 0 4-16,0 0 3 0,0 0 25 0,0 0-31 16,0 0-4-16,0 0 25 0,0 0-23 0,0 0 9 15,0 0 7-15,0 0 16 0,0 0-11 16,0 0-21-16,0 0 18 0,0 0 2 0,0 0 9 16,0 0-21-16,0 0-6 0,0 0 3 0,0 0-14 15,0 0 21-15,0 0 20 0,0 0-26 16,0 0 18-16,0 0-19 0,0 0-8 0,0 0 15 15,0 0 18-15,0 0-19 0,0 0-4 16,0 0 4-16,0 0 10 0,0 0-17 16,0 0-7-16,0 0 18 0,0 0 3 0,0 0-22 15,0 0 4-15,0 0 5 0,0 0-4 0,0 0 13 16,0 0-17-16,0 0 23 0,0 0-3 16,0 0-10-16,0 0 7 0,0 0 7 0,0 0 2 15,0 0 4-15,0 0-29 0,0 0 22 0,0 0-11 16,0 0 16-16,0 0-20 0,0 0 17 15,0 0-16-15,0 0-2 0,0 0 0 0,0 0 2 16,0 0 24-16,0 0-18 0,0 0 7 0,0 0-10 16,0 0-3-16,0 0 5 0,0 0 9 0,0 0 14 15,0 0-41-15,0 0 30 0,0 0-6 16,0 0 22-16,0 0-29 0,0 0-4 0,0 0 14 16,0 0-17-16,0 0 16 0,0 0 4 15,0 0-9-15,0 0 7 0,0 0-4 0,0 0-19 16,0 0 35-16,0 0-23 0,0 0-8 15,0 0 14-15,0 0 5 0,0 0-22 0,0 0 22 16,0 0-16-16,0 0 16 0,0 0-26 16,0 0 21-16,0 0 1 0,0 0-17 0,0 0 13 15,0 0-13-15,0 0 8 0,0 0 0 0,0 0 2 16,0 0 24-16,0 0-28 0,0 0 15 0,0 0-12 16,0 0 3-16,0 0 7 0,0 0-1 15,0 0-12-15,0 0 3 0,0 0 17 0,0 0-9 16,0 0-8-16,0 0-3 0,0 0 7 15,0 0 8-15,0 0 14 0,0 0-23 0,0 0-4 16,0 0-8-16,0 0 8 0,0 0 12 0,0 0-3 16,0 0-3-16,0 0 7 0,0 0 10 15,0 0-25-15,0 0 7 0,0 0-2 0,0 0 1 16,0 0-11-16,0 0 3 0,0 0 3 0,0 0 29 16,0 0-8-16,0 0-16 0,0 0-5 0,0 0-7 15,0 0 9-15,0 0-5 0,0 0 10 16,0 0 3-16,0 0-17 0,0 0 16 0,0 0 2 15,0 0-7-15,0 0-8 0,0 0 14 16,0 0 2-16,0 0-21 0,0 0 16 0,0 0-8 16,0 0 6-16,0 0-14 0,0 0-5 15,0 0 44-15,0 0-19 0,0 0-22 0,0 0 12 16,0 0 12-16,0-14-8 0,0 14 7 0,14 0-3 16,-14 0-11-16,0 0 15 0,0 0-21 15,0 0 20-15,0 0 1 0,0 0-7 0,0 0 4 16,0 0 0-16,0 0 3 0,0 0-9 15,0 0-6-15,0 0-4 0,0 0 30 0,0 0-21 16,0 0 3-16,0 0-6 0,0 0-8 0,0 0 33 16,0 0-15-16,0 0-26 0,0 0 12 15,0 0 16-15,0 0 5 0,0 0 9 0,0 0-17 16,0 0-4-16,0 0-3 0,0 0 6 0,0 0-15 16,0 0 9-16,0 0 6 0,0 0-12 15,0 0-5-15,0 0 11 0,0 0-16 0,0 0 15 16,0 0 26-16,0 0-14 0,0 0-3 0,0 0-16 15,0 0-9-15,0 0 18 0,0 0 10 0,0 0-9 16,0 0-3-16,0 0-10 0,0 0 12 16,0 0 6-16,0 0-13 0,0 0-2 15,0 0 36-15,0 0-22 0,0 0 4 0,0 0-6 16,0 0 5-16,0 0-8 0,0 0 0 0,0 0-13 16,0 0 27-16,0 0-20 0,0 0-8 0,0 0 33 15,0 0 4-15,0 0-23 0,0 0-8 0,0 0 17 16,0 0-11-16,0 0 5 0,0 0 4 15,0 0-1-15,0 0-25 0,0 0 25 0,0 0 2 16,0 0-20-16,0 0 5 0,0 0 15 16,0 0 2-16,0 0-21 0,0 0 40 0,0 0-23 15,0 0 3-15,0 0 11 0,0 0-21 0,0 0 7 16,0 0 2-16,0 0-12 0,0 0 12 16,0 0-10-16,0 0 11 0,0 0-15 0,0 0 16 15,0 0-16-15,0 0-1 0,0 0 11 0,0 0 4 16,0 0-7-16,0 0 4 0,0 0 3 0,0 0-11 15,0 0-14-15,0 0 28 0,0 0-12 16,0 0-13-16,0 0 17 0,0 0 16 0,0 0-16 16,0 0-20-16,0 0 20 0,0 0 3 15,0 0-1-15,0 0-1 0,0 0-4 0,0 0-6 16,0 0 15-16,0 0-3 0,0 0-22 0,0 0 23 16,0 0 9-16,0 0-34 0,0 0 11 0,0 0 5 15,0 0 1-15,0 0-2 0,0 0 15 16,0 0 14-16,0 0-15 0,0 0-28 0,0 0 43 15,0 0-29-15,0 0 16 0,0 0-28 0,0 0 5 16,0 0 20-16,0 0-6 0,0 0 22 16,0 0-29-16,0 0-6 0,0 0 8 0,0 0 14 15,0 0-10-15,0 0-17 0,0 0 10 0,0 0-6 16,0 0 6-16,0 0 14 0,0 0-6 16,0 0 13-16,0 0-3 0,0 0-22 15,0 0 10-15,0 0 4 0,0 0 1 0,0 0 0 16,0 0-11-16,0 0-11 0,0 0 36 0,0 0-18 15,0 0-12-15,0 0-6 0,0 0 24 0,0 0 11 16,0 0-22-16,0 0 7 0,0 0-11 16,0 0 33-16,0 0-33 0,0 0 11 0,0 0-16 15,0 0 0-15,0 0-3 0,0 0 24 16,0 0-8-16,0 0-11 0,0 0 15 0,0 0 2 16,0 0 1-16,0 0 14 0,0 0-26 0,0 0-2 15,0 0-2-15,0 0 28 0,0 0-21 0,0 0 7 16,0 0 0-16,0 0-25 0,0 0 39 15,0 0-2-15,0 0-15 0,0 0 6 0,0 0-11 16,0 0 6-16,0 0-11 0,0 0-8 0,0 0 14 16,0 0-12-16,0 0 5 0,0 0-20 15,0 0-8-15,0 0 16 0,0 0-12 0,0 0-11 16,0 0-24-16,0 0 12 0,0 0-12 16,0 0-25-16,0 0-5 0,0 0-6 0,0 0-18 15,0 0-29-15,0 0 13 0,0 0-162 0,0 0-71 16,0 0 0-16,0 0 27 0,0 0 32 0,0 0-15 15,-9-9 56-15,1 10 11 0</inkml:trace>
  <inkml:trace contextRef="#ctx0" brushRef="#br0" timeOffset="56774.4">19237 5743 459 0,'0'0'311'0,"0"0"-49"16,0 0-19-16,0-13-3 0,0 13-17 0,0 0-37 16,0 0-10-16,0 0-8 0,0 0-32 0,0 0-4 15,0 0-30-15,10-24 10 0,-10 22-30 0,0 2-9 16,1 2-1-16,0 1 29 0,0-1-28 16,0 1 11-16,-1 4-10 0,2 10 34 0,1-1-12 15,0 3-40-15,-2 4 19 0,3-1-2 16,-1 2-7-16,1 1-7 0,1-1-5 0,-1 2 25 15,1-2-20-15,-1-2 6 0,3 5-5 0,-1-7-7 16,0-1-15-16,-2 1 3 0,-1-3-6 0,1-1-6 16,0-5-2-16,-2-1-1 0,0-2-6 15,-2-3 14-15,2 1-9 0,-1-1-9 0,1-2 14 16,0 0-19-16,-2 1 9 0,0-1-9 0,2 0 7 16,-2 0 8-16,0 0-10 0,0-1 14 15,1-1-4-15,-1-1-15 0,0 0-6 0,0 0-1 16,-1 2 30-16,0-2-32 0,1 0 10 15,-1 0-14-15,0-1 3 0,1-2-15 0,-1 2 16 16,-1 0 0-16,2-1-55 0,0 1 14 0,0-2-25 16,-1 2-10-16,0-2 1 0,-1 0 4 0,1 0-6 15,-1-1-6-15,1 3-14 0,1-1-5 16,-2-2 2-16,1 1 8 0,0 1 0 16,1-1-11-16,-1 1 0 0,0 0-6 0,0 1 9 15,1-3-4-15,0 4-11 0,0 0 44 0,0 0-7 16,0 0-5-16,0 0-19 0,0-8 24 0,0 8-25 15,0 0 4-15,0-5 9 0,0 5-145 16,0-7-89-16,0 7-38 0,0-7 27 0,0 7 1 16,0-7 33-16</inkml:trace>
  <inkml:trace contextRef="#ctx0" brushRef="#br0" timeOffset="57890.87">20052 5842 620 0,'-1'-7'223'16,"-1"0"-23"-16,1 2-27 0,-1 1-13 0,0-1-24 15,-1 2-19-15,0 2 11 0,-2 1-9 16,0 1 13-16,-10 4-11 0,4 4-4 0,-1 3-15 16,-1 1 5-16,2 3 9 0,-1 1-9 0,3 0-3 15,2 1-14-15,0-1 18 0,1 1-19 0,3 0 9 16,1-2-6-16,2-1 18 0,0-10-12 15,0 4-32-15,0 1 15 0,14 14-1 0,-9-17-27 16,7 3 16-16,-2-4-21 0,-1-2-6 0,4 1 18 16,1-3 13-16,-14-2-6 0,15 0-31 15,1 0-5-15,16-17 3 0,-17 8-3 0,0 1-4 16,-1-6 6-16,-1 2 11 0,-2-3-6 0,-2 1-30 16,0-3-13-16,-5 3 2 0,-2 1 1 15,-2 4 0-15,0 9-6 0,0-10 7 0,-12-10-27 16,4 12 34-16,-4 2-21 0,-1 1-5 0,-3 3-6 15,1-1-19-15,15 3-1 0,-11 0-11 16,1 0-8-16,0 0-27 0,3 0-9 0,7 0-4 16,-12 12-9-16,9-10 7 0,4-1-5 15,-1 1-7-15,3 0 8 0,1-1 6 0,2 1 0 16,1-2-3-16,1 0-6 0,11 2-4 0,-8-2 11 16,3 0-51-16,4 0 22 0,23-12 44 0,-20 10 20 15,-1-3 7-15,0-3 67 0,-3 1 0 16,1 0 10-16,-4 0 15 0,-3 3 27 0,-4 1 5 15,0 0-4-15,-1 1-5 0,-2 0-2 0,0 2 6 16,-4 0 8-16,0 0-3 0,0 0 10 16,7 11-2-16,-7-6-12 0,0 0 17 0,2 3 6 15,3 9 18-15,-2-1-11 0,1-4-11 0,4 2-8 16,2-1 0-16,2-1 2 0,-7-2 0 16,7 0-13-16,1-1 21 0,0-2-24 0,2 0 6 15,0-6-9-15,-4 1-20 0,1-2-14 16,-3 0 45-16,3 0-32 0,3 0 18 0,14-13-8 15,-14 9-16-15,-2-4 6 0,-3-1-14 0,-2 1-11 16,-2 2 29-16,2-6-22 0,-4 4-10 0,-4 1 12 16,0 7-10-16,0-6 1 0,-11-11 1 0,1 11-6 15,-1 4 6-15,-5-2-7 0,2 2-16 16,-4 1-15-16,3 0-17 0,6 1-8 0,-4 0-22 16,2 0-12-16,-1 0-29 0,3 0-20 15,2 0-11-15,7 0 0 0,-15 10 14 0,15-9-53 16,3 1-7-16,5-1-5 0,10 2-7 15,5 1 7-15,0-3-17 0,2-1 14 0,-11 0-15 16,8 0 0-16,3 0 15 0,2 0 13 0</inkml:trace>
  <inkml:trace contextRef="#ctx0" brushRef="#br0" timeOffset="58200.71">20761 5886 491 0,'22'-7'207'0,"-5"3"0"0,-4 0-14 16,-4 4-23-16,-1-3 10 0,-3 2-29 0,0 1 3 16,-5 0-27-16,0 0 6 0,0 0 0 15,0 0 5-15,5 11-22 0,-5-5-12 0,0-2 14 16,1 3-2-16,0-2 15 0,0 1-30 15,5 9 20-15,1-1-28 0,3-2 4 0,0 0-10 16,0-3 4-16,5-2-29 0,0 0 13 16,3-4 1-16,0 1-19 0,2-1 18 0,1-3-35 0,0 0 10 15,-10 0-4-15,5 0-6 0,21-14-10 16,-18 7 10-16,-4-1-12 0,0-1 5 0,1 0-26 16,-4-2-10-16,-1 1-1 0,-2-1 20 15,-4 2-22-15,-4 2 11 0,-1 7-11 0,0 0-2 16,-12-14-3-16,-1 7-12 0,4 2-9 15,-6 1 20-15,-4 3-20 0,9-1-10 0,-2 2-13 16,2 0-9-16,10 0-25 0,-9 0-14 0,2 0-27 16,7 0-13-16,-7 0-20 0,3 6 3 15,8-5 14-15,13 3-114 0,4 0-45 0,3-2-50 16,4 3-3-16,4-3 9 0,-1 2 36 16,2-1 14-16,0-1 4 0</inkml:trace>
  <inkml:trace contextRef="#ctx0" brushRef="#br0" timeOffset="58486.48">21483 5875 277 0,'5'-1'294'0,"-2"-1"-35"0,-2 2-22 16,-1 0-5-16,-1 2-32 0,0-2-22 0,-1 2-2 16,0 0-18-16,-1 1-6 0,2 0-4 0,0 1-21 15,1-1-2-15,0 2-10 0,0-1-20 16,3 1 7-16,5 7-14 0,-2-5-10 0,6 3-7 16,-2-6-6-16,6 4-4 0,2-3-10 0,3 0-9 15,-3-2 13-15,5-1-5 0,-12-2-3 0,6 0-25 16,2 0 7-16,0 0-8 0,22-14 11 15,-22 9-16-15,-4-3-5 0,0 1 9 0,-4 0 0 16,-3 3-1-16,-3-1-8 0,1 0 4 16,-5 2-6-16,-1 3-4 0,0 0-5 0,0 0 14 15,-14-9-5-15,7 7-15 0,-11-1-3 0,3 2-8 16,1-1-24-16,2 2-33 0,2 0-25 0,0 0-53 16,1 0 14-16,1 0-143 0,8 0-123 15,0 0 11-15,-7 7 25 0,14-6 17 16,13 2 29-16,4 0 15 0,4 0 26 15</inkml:trace>
  <inkml:trace contextRef="#ctx0" brushRef="#br0" timeOffset="58599.28">22097 5895 494 0,'2'0'123'0,"-1"0"-217"16</inkml:trace>
  <inkml:trace contextRef="#ctx0" brushRef="#br0" timeOffset="59202.48">19798 6584 329 0,'81'-16'161'0,"86"-6"-26"0,-81 15-44 16,-4 0-11-16,-6 0-9 0,-3 2-8 16,-8 0-95-16,-5 1-170 0,-9 0-117 0</inkml:trace>
  <inkml:trace contextRef="#ctx0" brushRef="#br0" timeOffset="59466.18">19157 6737 241 0,'29'2'177'16,"-10"-2"-24"-16,9 0-37 0,10 0-11 16,9 0-32-16,10 0 34 0,71-12-44 0,-47 7-8 15,6-1-40-15,4 0-27 0,5-2-4 0,6-2-10 16,4 0-4-16,2 2 6 0,1 1 18 16,-2 0-26-16,-5 0 2 0,-3 3-16 0,-8-1-73 15,-7 1-80-15,-8 0-76 0</inkml:trace>
  <inkml:trace contextRef="#ctx0" brushRef="#br0" timeOffset="62512.96">20196 6042 227 0,'0'0'164'0,"0"0"-29"0,0 0-32 0,0 0-8 15,0 13-13-15,0-13-48 0,0 0-56 16,0 0-101-16,0 0-114 0</inkml:trace>
  <inkml:trace contextRef="#ctx0" brushRef="#br0" timeOffset="212760.57">17451 4662 675 0,'0'0'330'0,"0"0"-36"16,0 0-28-16,-15 0 2 0,15 0-35 0,0 0-22 16,0 0 0-16,0 0-24 0,0 0 13 15,17-7-10-15,-3 7-4 0,11 0-47 0,8 0 24 16,8 0-31-16,4 0-11 0,11 0-15 0,5 0-6 16,6 0-13-16,6 0 6 0,3 0-15 15,4 0-7-15,4 0-2 0,2 0-15 0,2 0 7 16,92-13-12-16,-87 10 1 0,-2-3-15 15,-4 3 7-15,-5-3-11 0,-4 0-13 0,-5 2 11 16,-9 1-1-16,-4 0-13 0,-6-2 2 0,-8 1 0 16,-3 4 7-16,-6-3-10 0,-6-1 4 0,3 2 0 15,-7-1 6-15,-4 0-28 0,-3 1 19 0,-3 0-27 16,-6 1-8-16,-3 1-9 0,-2-1 4 16,-6 0-72-16,0 1-6 0,0 0-30 0,-16-3-18 15,-5 1-36-15,-2 0-21 0,-5-1 18 16,-5 1-181-16,-6-1-95 0,-3-1 31 0,-5 1 30 15,-1-2 27-15,-5 1 26 0,-1 1 27 0,-3 1 14 16,-1-1 8-16</inkml:trace>
  <inkml:trace contextRef="#ctx0" brushRef="#br0" timeOffset="213064.86">17467 4616 357 0,'-13'0'350'16,"6"-3"-52"-16,7 3-57 0,4-3-15 16,12-1-30-16,10-1-16 0,2 0-3 0,10-2-12 15,9 0-16-15,9-1-10 0,9-1 15 16,7-1-20-16,3-2-14 0,5 0-24 0,3-1 4 16,1 2-7-16,6-1-13 0,3-3-14 0,2 2 19 15,2 0-36-15,-2 1-18 0,-3 2-4 16,-5-1-4-16,-6 0 8 0,-8 1-7 0,-3 2-27 15,-13 0 4-15,-9-1-4 0,-4 5-9 0,-7-3 4 16,-3 2-26-16,-5 0-24 0,-2-2-35 16,-5 2-15-16,-7 2-33 0,-6-1 13 0,-5 1-145 15,-1 1-135-15,-3 2 25 0,0 0 27 16,0 0 14-16,-15-11 30 0,-3 5-16 0,-1 1-2 16</inkml:trace>
  <inkml:trace contextRef="#ctx0" brushRef="#br0" timeOffset="213890.56">17707 3693 451 0,'4'0'291'16,"0"0"-36"-16,2-1-41 0,-2 1-14 0,-1 0-6 15,-1 0-6-15,2 0-10 0,-4 0-13 16,2 0-8-16,-2 0 10 0,-2-1-29 0,2 0-18 15,0 0-10-15,-4-1 8 0,2-1-23 0,1 1 0 16,-1-1-13-16,-1 0 5 0,-2-2-3 16,3 1-9-16,1-1-21 0,-3-1-5 0,4 0 0 15,-1 0 0-15,0 0-17 0,1 1 26 16,11-12-21-16,-6 10-19 0,1 0 27 0,0 3-9 16,2 2-4-16,-2 2 3 0,3 0-14 15,2 0 16-15,18 14-7 0,-12-3-34 0,-1 3 21 0,-1 3 8 16,-4 1-25-16,-1 0-6 0,-2 2 20 15,-3-1-15-15,-1 3 34 0,-4-12-25 0,0 5-1 16,0-1 8-16,-14 20-24 0,1-17 23 16,5-2 7-16,-2 1-7 0,-4-3-18 0,0-1 14 15,-5-2 0-15,4 0-1 0,-2-2 15 0,-4-3-2 16,2 0 0-16,1-1-3 0,0-3-32 0,0-1-13 16,18 0-14-16,-10 0 8 0,-1 0 4 15,3 0-12-15,-6-12 10 0,3 3-7 0,4-2 7 16,3 3-2-16,6-1-6 0,-2 9-1 15,0-7 24-15,11-5 10 0,-7 8-12 0,10-3 20 16,-2 4 20-16,6 0 18 0,0 1-28 0,-7 2 5 16,4 0 21-16,3 0-17 0,3 0 15 15,21 15-11-15,-23-11 1 0,-1 1-26 0,2 1 9 16,-7 0-14-16,-1-1 27 0,1 1-8 0,-6-2-17 16,1 0-26-16,-3-1-5 0,-1 0-38 0,-2-1 0 15,1 0-16-15,0-2-37 0,-1 1-47 16,2-1 15-16,-4 0-197 0,0 0-96 15,0 0 41-15,9 0 38 0,13-15 0 0,-6 8 55 16,-2-2 5-16,2-2 7 0</inkml:trace>
  <inkml:trace contextRef="#ctx0" brushRef="#br0" timeOffset="214230.46">18211 3595 783 0,'0'0'283'0,"0"0"-17"0,0 1-19 16,-2 3 13-16,2 1-20 0,-1 0-16 16,1 3 7-16,-3 12-43 0,-2-1-21 0,-1 3 14 15,0-2-13-15,0 1-20 0,-2 1-6 0,0-2-6 16,1 2-9-16,1-1-9 0,1-6-32 0,0 4 11 16,1-5-4-16,0-1-21 0,1-4 5 15,2-3-3-15,0 0-12 0,0-1 11 0,1-5 15 16,0 0 0-16,0 0-7 0,13 12-15 15,2-7 1-15,4-2-11 0,-1-3-8 0,-3 0-10 16,-4 0 5-16,4 0-6 0,-1 0-14 16,0 0-36-16,-3 0-7 0,0 0 1 0,-1 0-68 0,-2 0-16 15,-8 0-33-15,8 0-40 0,-8 0-25 16,8-7-60-16,-8 7 24 0,8 0-169 0,0-13 33 16,-6 10 30-16,0 1 26 0,-2-1 26 15,0-1-87-15,0-1 18 0,2 2 27 16,-4-2 14-16,2 0 1 0</inkml:trace>
  <inkml:trace contextRef="#ctx0" brushRef="#br0" timeOffset="214458.57">18304 3765 322 0,'-3'-3'370'0,"1"0"-37"0,1 3-37 16,0-3-35-16,-1 2-25 0,0 0-19 0,0 3 24 16,2 1-29-16,-4-2 38 0,4 4-21 0,0 0-7 15,0 1-20-15,0 2-8 0,0 13-24 16,-1-3-27-16,1-3-9 0,-1 3-5 0,-1 0-12 15,0-5-18-15,-1 2-6 0,1 1-13 16,0-2-35-16,-1-5-16 0,3-9-4 0,0 7-73 16,0 0-31-16,0-7-31 0,0 7-19 0,0-7-41 15,0 5-48-15,0-5 20 0,10 10-272 0,-4-9 20 16,2-1 53-16,-2-1 8 0,14-1 23 16,-10 2 25-16,23-13 32 0,-8 4-21 15,-2-2 39-15</inkml:trace>
  <inkml:trace contextRef="#ctx0" brushRef="#br0" timeOffset="-214508.75">18686 3448 379 0,'-3'-3'340'0,"1"3"-27"15,1 1-40-15,-2 3-17 0,-3 8 14 0,1 7-23 16,2 2-6-16,0 3-31 0,1 3 34 16,-3 1-5-16,3 0-24 0,2-13 0 0,0 6-33 15,0 4-3-15,0 1-21 0,0-2-16 0,0-1-25 16,0-2-8-16,0-2-6 0,0-3-5 0,0-3-14 16,12 7-2-16,-11-13-7 0,0-3 3 15,-1 2 1-15,2-4-9 0,-2 0 0 0,2-2-2 16,-1 3-20-16,1-4 4 0,-2-1-13 0,2 0 2 15,1 0-17-15,-1-5-7 0,5-4-17 0,0 0 5 16,-3 0-8-16,2 4-3 0,2-3-5 16,0 2 5-16,-2 2 6 0,0 2-10 0,1 1-8 15,1 0 6-15,0 3 7 0,0 0-6 16,0 0-2-16,7 0 10 0,2 0-4 0,21 15 6 16,-20-10-18-16,3 5 17 0,-4-2-2 15,-1 2-2-15,-2-3 10 0,-1 1-7 0,-3 2-16 16,-3-2 19-16,-1-2-7 0,-3-1 3 15,-3-5 4-15,0 7 9 0,0-7-2 0,0 8 1 16,-20 6 3-16,8-6-7 0,-5-2 4 0,0 0 2 16,-2 0-8-16,-3-4-16 0,3-1-9 15,2-1-32-15,3 0 5 0,2 0-65 0,12 0-28 16,-11 0-35-16,-16-12-62 0,17 2-31 0,2 1 24 16,6 2 21-16,1-4 21 0,1 2-253 15,12-14 15-15,-2 6 31 0,2 0 28 0,8 2 1 16,0-2 26-16,3 2 13 0,3 1 0 15</inkml:trace>
  <inkml:trace contextRef="#ctx0" brushRef="#br0" timeOffset="-214310.63">19159 3663 600 0,'4'4'356'0,"-2"0"-16"0,1 1-24 0,6 11-2 16,-6-1-39-16,-2-2 8 0,-1 6-20 0,2-2-21 15,-1-2-27-15,-1-2-21 0,0-2-28 16,1-1-11-16,-1-1-24 0,0-1-2 0,0 0-37 15,0-1-41-15,1-2-5 0,-1 2-75 16,1-4-13-16,1 2-48 0,-2-4-64 0,2 1-60 16,1-2 20-16,-1 0-284 0,1-1 33 0,1-2 29 15,-1 0 28-15,0-1 30 0,5-8 46 16,-2-3-1-16,2-2 14 0</inkml:trace>
  <inkml:trace contextRef="#ctx0" brushRef="#br0" timeOffset="-214181.29">19220 3532 507 0,'-12'-6'270'16,"2"1"-42"-16,3 1-47 0,1 1-42 0,1 1-46 15,1 0-39-15,1 1-41 0,1 0 0 16,2-1-190-16,1 1-142 0,1-2 9 0,1 1 7 16</inkml:trace>
  <inkml:trace contextRef="#ctx0" brushRef="#br0" timeOffset="-213927.11">19373 3471 456 0,'11'0'408'0,"-2"-3"-63"0,-2 3-38 16,0 0-25-16,-2 3-8 0,2-1-34 0,5 7 15 15,-2 1 19-15,0 4-14 0,-3 4-13 16,-3 3-7-16,1 2-12 0,-2 2-24 0,-2 3-12 16,-1-15-23-16,0 8-18 0,0 1-8 0,0 1-15 15,0 1-19-15,-11 23-2 0,11-26-11 0,-2 1-7 16,0-5-15-16,1 1-29 0,0-5-14 15,1-13-12-15,0 8-26 0,0 0-16 0,0-2-25 16,11 5 4-16,-5-8-92 0,0-1-55 0,0-1-56 16,0 0 22-16,0-3-238 0,0 1-49 15,9-6 42-15,-7-1 21 0,1-1 31 0,-1 1 28 16,-3 0 24-16,1 1 24 0,-4 1 26 0,-1 1 5 16</inkml:trace>
  <inkml:trace contextRef="#ctx0" brushRef="#br0" timeOffset="-213736.1">19454 3753 237 0,'-6'-5'467'16,"-1"2"-60"-16,1-1-63 0,2 0 32 0,0 2-19 16,1 0-26-16,0-1-25 0,1 3-26 15,0-3-50-15,1 1-20 0,2 1-31 0,1-1-12 16,2 0-44-16,3 0-29 0,12 0-50 0,-6 0-4 16,-4 2-76-16,9 0-24 0,3 0-14 15,0 0-47-15,2 0-26 0,-1 0-25 0,1 0 17 16,0 0-115-16,-1 0-55 0,0 0-36 0,-1 0-54 15,-2 0 49-15,1 0 27 0,-1 0 23 16,-2 0 13-16,-3 0 115 0</inkml:trace>
  <inkml:trace contextRef="#ctx0" brushRef="#br0" timeOffset="-213370.13">19819 3710 473 0,'14'-4'174'0,"-5"-2"-2"15,0 2-5-15,2-5 13 0,0-1 8 0,-2 0 9 16,-3 2 5-16,0-1 2 0,-3 3 6 0,2 0 5 16,-5 1-23-16,2 0-22 0,-2 1-20 0,0 0 25 15,0 4 7-15,0 0-36 0,0 0-5 16,-14-8-9-16,7 9-11 0,-12 4-9 0,-1 2-10 15,-1 2-17-15,0 1-11 0,-1 2 1 16,1 0-3-16,2 1-23 0,4-1 3 0,0-1 0 16,4 1 9-16,1-1-17 0,2 1 11 0,5-1-18 15,1-2 10-15,2-9-10 0,0 7 1 16,0-2-9-16,20 13 5 0,-7-9-1 0,3 0-5 16,-1-2 6-16,-2 1 1 0,5 1-24 15,3-3 6-15,0 2-12 0,-1-1 21 0,0 0-12 16,0 0-8-16,-3 0-11 0,-1-2-1 0,-2 4 7 15,-2-1 11-15,-3-3-9 0,-4 1-12 0,-1 0 8 16,-3-2 15-16,-1 1 6 0,0-5-11 16,0 0 7-16,0 5 9 0,-19 13-3 0,5-12-3 15,-2 1 2-15,-2 0-1 0,-1-4-7 16,-1-2 9-16,-3 3-28 0,-2-3-12 0,13-1-48 16,-7 0 5-16,-3 0-111 0,-1 0-70 0,-26-11 23 15,25 5-266-15,-3-2-29 0,3 1 28 16,0-3 35-16,1 0 40 0,-2 1 20 0,3-1 35 15,0-1 26-15,4 0 29 0,-3-1 13 0</inkml:trace>
  <inkml:trace contextRef="#ctx0" brushRef="#br0" timeOffset="-98850.19">11510 4740 434 0,'0'0'148'0,"0"13"-26"0,0-13 10 0,0 0-11 16,0 0-10-16,0 0-33 0,0 0-18 0,0 0-6 16,0 0 31-16,0 0-25 0,0 0 3 15,0 0-18-15,0 13 34 0,0-13-6 0,0 0 6 16,0 0-19-16,0 0 6 0,0 0 9 0,0 0-16 15,0 0-9-15,-5 17 5 0,5-16-9 0,-1-1 3 16,1-1-4-16,-1 1-13 0,1 0 6 16,1 1-22-16,-2 0 4 0,1 0-3 0,0 0 21 15,0-2-22-15,1 1 11 0,-1 0 0 16,1 0-18-16,-1 0 5 0,0 1-15 0,-1-2 6 16,1 2-1-16,0 1-1 0,0-2 6 0,-1-1 12 15,1 1-12-15,0 0-6 0,0 1 2 0,0-2-3 16,0 1 2-16,0 0-10 0,0 0 18 15,0 0 2-15,0 0-5 0,0 0-9 0,0 0-2 16,0 0 4-16,0 0-8 0,0 0 18 0,0 1-11 16,1-2 8-16,-1 1-8 0,0 0 4 15,0 0 1-15,0 1 6 0,0-2-5 16,0 1 1-16,0 0-16 0,0 0 11 0,0 0-14 16,0 0 21-16,0 0-6 0,0 0 2 0,0 2 2 15,0-2-11-15,0 0 17 16,0 0-10-16,0-1 5 0,0 1-5 0,0 0 13 15,0 0-7-15,0 0 3 0,0 0 3 0,0 0-17 16,0-1 8-16,0 2-2 0,0-1-3 0,0 1 9 16,-1-1 1-16,1 0-11 0,1 0 2 15,-1 0-2-15,0 0-2 0,-1 1 2 0,1-1-1 16,-1 1 2-16,2-2 4 0,-2 2 4 0,0-2-14 16,2 1 2-16,0-1 12 0,-1 1-10 15,0 0-8-15,0 0 13 0,0 0-11 0,0 0 17 16,1 0-6-16,-1 0 1 0,0 0-14 15,0 0 16-15,0 0-7 0,0 0-8 0,0 0 13 16,1 0-1-16,-1 0-8 0,1 0-10 0,-2 0 11 16,1 0 16-16,0 0-14 0,0 0-1 15,1 0-6-15,-1 0 6 0,-1 0 9 0,2 0-8 16,-1 0-12-16,-1 0 3 0,2 0 12 0,0 0-4 16,-2-1 8-16,2 2-8 0,-1-1-3 15,-1 0-1-15,1 2 15 0,0-2-13 0,0 0 9 16,0 0-6-16,0 0-4 0,0 0 17 15,0 0-16-15,0-1 13 0,0 2-12 0,0-2-2 16,0 1 10-16,0-1 1 0,0 1-11 0,-1 0 4 16,1 0-2-16,0 0 2 0,0 1-12 15,0-1 10-15,-1 0 12 0,1-1-4 0,0 2-8 16,2-1 1-16,-2-1 4 0,0 1 9 16,0 0-17-16,0 0-10 0,0 0 13 0,0 0-8 15,0 0 8-15,0 0 14 0,0 0-3 16,0 0-14-16,0 0-5 0,0 0 23 0,0 0-6 15,0 0-7-15,0 0-10 0,0 0 9 16,0 0-2-16,0 0 14 0,0 0-12 0,0 0-5 16,0 0 1-16,0 0 9 0,0 0 3 15,0 0-10-15,0 0-5 0,0 0 11 0,0 0 5 16,0 0-23-16,0 0 11 0,0 0 5 0,0 0-6 16,0 0 10-16,0 0-6 0,0 0-11 15,0 0 5-15,0 0-24 0,0 0-4 0,0 0-14 16,0 0-8-16,0 0-32 0,0 0 10 15,0 0-107-15,0 0-96 0,0 0-66 0,0 0 4 16,0 0 27-16,0 0 7 0,0 0 9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7:36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821 367 339 0,'0'0'323'0,"0"-16"-55"0,22-6-37 15,-19 16-31-15,-4-3 7 0,6-2-1 0,-3 5-25 16,1-2 18-16,-2 0-41 0,0-1 7 15,0 0-10-15,-1 3-26 0,0 0 11 0,-3-2-25 16,0 3-18-16,-5 1 20 0,3-3-12 0,0 2-11 16,-6 2-10-16,-2 3-9 0,-4-3 3 15,-3 7-19-15,0 3 4 0,2 0-18 16,-1 2-5-16,2 0-6 0,-3 2 9 0,4 2-12 16,1-2-8-16,6 1 21 0,0 0-4 15,2-3 0-15,0 4 2 0,3-4-5 0,6 1-5 16,-2-2 4-16,6 1-3 0,2-1-5 0,3-1 12 15,7 2-10-15,-5-4-23 0,4-1 7 16,0-1 27-16,1-1-17 0,2-2-2 0,-2 3 13 16,0-4-17-16,-4-2-2 0,0 3-6 0,-3-3 2 15,-3 3-13-15,-1-1 25 0,-7 1-3 16,0 0-51-16,0 0 3 0,0 0 28 0,0 0 3 16,11 0-11-16,-15 1 19 0,-3 4-19 0,-2 4 4 15,-4-2 0-15,-1 3 0 0,-1 0 7 16,-4 5-11-16,2-5 13 0,-1 3-7 0,-1 1 5 0,4 0 1 15,-2-3-5-15,5 4 28 0,0 1-20 16,3 0 5-16,3-3 6 0,1 1-1 0,1 1 11 16,4-4-31-16,0-11 25 0,0 10-2 15,15 11-25-15,-3-16 6 0,-1 2 0 0,7-2 4 16,0 1 0-16,2 0-49 0,3-11-15 16,1-1-46-16,0 1-1 0,-3-4-50 0,-3 2-29 15,2-4-38-15,1 1 21 0,-2 0-261 0,0 1 3 16,-1 2 43-16,-5-1 23 0,0-1 62 0,-1 0 1 15,-3-1 10-15,-1-1 24 0,2 4-40 0</inkml:trace>
  <inkml:trace contextRef="#ctx0" brushRef="#br0" timeOffset="271.2">988 418 242 0,'-4'-1'460'0,"2"0"-58"0,2 1-66 0,0-3 0 16,2 0-43-16,-4 3-9 0,2-1-3 0,2-2-21 15,-2 3-11-15,2 4-38 0,2-4-26 16,0 0-23-16,0 0-23 0,3 6-2 0,2 2 1 16,2 3-17-16,-2 0 1 0,2 2-23 0,-1-1-18 15,-1 4 1-15,-1-1 6 0,2-1-17 16,-6-2-11-16,5 1-3 0,-2-2-32 0,0 0-11 0,-3-2-29 16,1-1 2-16,-1 4-42 0,0-6-16 15,1-2-36-15,-6-3-25 0,4 2-21 0,-1-4-20 16,3-3-23-16,2-1 19 0,-1-1-150 15,-2-4-114-15,-1-3 12 0,1 4 44 0,-1-1 29 16,1-1 23-16,-3 0 23 0,1-3-1 0,-2 1 9 16,2-1 6-16</inkml:trace>
  <inkml:trace contextRef="#ctx0" brushRef="#br0" timeOffset="495.82">1171 359 475 0,'-4'-7'374'0,"8"2"-51"0,-7 1 6 15,1 5-25-15,-2-4-27 0,2 2-50 16,0-1-25-16,-2 6-24 0,-3 3-18 0,1 2 71 15,-6 3-8-15,-1 2-9 0,-2 3-1 16,-2 2-35-16,1 0-10 0,7 1-13 0,-9-1-20 16,3 0-8-16,-2-1-2 0,4-3-20 0,1 3-16 15,-1-1-14-15,3-2-5 0,0-1-33 0,1-5-40 16,5-1-45-16,2 2 4 0,0-4-76 0,-1 0-25 16,3-6-24-16,0 0-11 0,11 2-36 15,-2-2 19-15,3-7-260 0,1 2-15 0,3 1 31 16,1-2 30-16,4-1 28 0,0 3 25 15,0-6 26-15,6 2 16 0,-2 4 0 0</inkml:trace>
  <inkml:trace contextRef="#ctx0" brushRef="#br0" timeOffset="1539.16">1452 453 624 0,'4'-7'381'16,"-1"5"-14"-16,-1-4-47 0,-4-1-7 0,8 0-40 0,-10 7-32 15,-1-7-6-15,1 3 28 0,-4 4-30 16,0-4-35-16,0 0-16 0,1 1-29 0,0 3-13 16,-3 1-20-16,0 5 10 0,1 1-30 15,-7 1-13-15,5 7 0 0,-3-1 13 0,3 1 2 16,0 2-17-16,-1 3-5 0,2-4-12 0,3-1-4 16,2 0 8-16,0-1-11 0,1-2-10 15,6 1-9-15,0-2-2 0,0-2 1 0,-2-9-7 16,14 17 13-16,-3-16-8 0,2-1-8 15,2 0-7-15,0-5-16 0,1-1-5 0,4-2-38 16,-4-2-20-16,0 0 6 0,3 1 2 0,-3-3 5 16,-3-1 4-16,-3-1-10 0,6-1 2 0,-5 1-26 15,-2-2-18-15,-2 3 12 0,-5 0-7 16,-2 2 19-16,10 2 27 0,-12 1-10 16,-1 1 3-16,5 3 6 0,-7 1 10 0,1 3 14 15,-3 4-14-15,3 0 2 0,-3 2 3 0,0 2 2 16,1 1 53-16,1 1 38 0,0-1-8 15,1 3-13-15,2-1 21 0,0 4-11 0,4-4 5 16,0-4-11-16,0 2 10 0,3-1-17 16,3-1 21-16,-1 0-9 0,1-3-9 0,0-1-1 15,1-1-7-15,3-2 5 0,-1-2-8 0,2 0-7 16,0-2-3-16,1-3-21 0,-1-1-3 16,-1 1-25-16,-3-3 7 0,0 1-18 0,2-1-11 15,0-3 3-15,-1-1-27 0,-4 0 9 16,-2 0 3-16,-2 0 6 0,1 4 14 0,-3 1 4 15,0-1-15-15,0 6 4 0,2 1 4 16,2 2-15-16,-8 2 22 0,2 2 5 0,0 4 19 16,0 0 37-16,1 5-9 0,-7 2 21 0,5 2 24 15,1 2 5-15,0 1 0 0,2-1-8 0,0-3 14 16,0 2-7-16,0 0-8 0,-2-2 2 16,2 3 3-16,0-11 2 0,0 1-6 0,0-1 6 15,0 3-10-15,0-5-4 0,0 4-11 16,0-9 13-16,0 6-7 0,0-6 23 0,4 4-28 15,-4-13 2-15,-2 5 6 0,2-2-17 0,0 1-14 16,0-2 8-16,2-10-38 0,0 5-2 16,0-3-15-16,0-2-14 0,-1 0 0 0,1 5-4 15,0 5 2-15,3-3-13 0,-1 2 25 0,3 0-5 16,0 5-11-16,1-3 18 0,2 5-9 16,-3 2 15-16,4 1 0 0,1 0-4 0,0 2-2 15,-1 0 7-15,3 2 19 0,-2-1-19 0,-1 4 12 16,0 1-5-16,0 0 14 0,-2-3 23 0,0 3-14 15,0-1 6-15,-1 1 6 0,-5-3 21 16,-1-3-17-16,1 7 18 0,-1-9-9 0,0 0-4 16,-1 1 20-16,3-2 3 0,-4 1 9 0,-2-2 6 15,1 2 5-15,-1-5-10 0,1-1 16 16,0 0-30-16,-2 3 7 0,1-9 9 16,0 5-4-16,2 0-23 0,-2-4-7 0,4 1 5 15,0-2-10-15,0-1 4 0,6 1-33 0,-4 0 2 16,5 0 2-16,3 0-16 0,1 1 17 0,2 3-12 15,5 0 2-15,-1 1 17 0,0 0-26 16,2 2 16-16,0 4-2 0,-2 0-15 16,1 3 4-16,-3 0 6 0,0 2-6 0,-5 0 24 15,2 5-18-15,-4 0-5 0,2 9 8 16,-3-8 10-16,-3 1 1 0,-2-2 6 0,-4 0-2 16,2 0-13-16,-1-1-3 0,-1 2 7 0,-2-5-28 15,-2 3-6-15,-2-3-27 0,1 0-17 16,-1-3-36-16,3 4-32 0,-3-5 12 0,4 2-97 15,0-3-37-15,-1-4-43 0,6 5 29 16,-1-1-198-16,6-3-18 0,4-1 8 0,-4-3 32 16,3 0 42-16,2-2 11 0,-2-1 39 0,3-6 29 15,2 2 17-15,-2-2 9 0</inkml:trace>
  <inkml:trace contextRef="#ctx0" brushRef="#br0" timeOffset="1776.3">2315 473 923 0,'-4'10'346'15,"2"6"62"-15,-1-3-26 0,1 2-39 0,0 6 0 16,2 1-15-16,-3 4-25 0,4 2-25 16,0 0-19-16,-1-13-29 0,9 28-3 0,-7-15-31 15,1 0-3-15,-1-4-45 0,-2-12-3 0,0 5-2 16,0 0-44-16,0 2-30 0,0-4-22 16,0-2-29-16,0-2-24 0,0-3-36 0,-9 9-30 15,9-13 9-15,-2-1-105 0,-2-6-63 16,2-4-45-16,2 1 28 0,-1-2-209 0,1-4-39 15,-2-1 56-15,2 5 34 0,0-4 28 0,0-1 25 16,5-19-31-16,-3 10 26 0,0 1 75 16,0-1-26-16</inkml:trace>
  <inkml:trace contextRef="#ctx0" brushRef="#br0" timeOffset="2079.6">2315 522 425 0,'0'-12'387'0,"0"-1"-42"0,-4 4 17 16,7 0-47-16,-4 0 9 0,3 6-20 0,0-3 7 15,-2 3-28-15,4-2-40 0,0 4-11 0,-2-2-27 16,4 0-34-16,2 2 0 0,2 6-13 16,4-3-12-16,1 2-6 0,1 1-15 0,-1 4-8 15,2 1-3-15,0 2-23 0,0 1-2 0,2 3 4 16,-3-1-16-16,-2 0 6 0,-2-1-24 0,-1-3-7 16,-1 4-2-16,-6-3 4 0,0-1-12 15,-2-1-5-15,-3 1-6 0,0-3 19 0,-3 1-6 16,4-9-6-16,-17 20-4 0,6-14 2 15,0 3-22-15,-4-6-18 0,-1-3-14 16,0-2-26-16,2-2-19 0,-2-2 5 0,0 0-72 16,5-4-57-16,-2 0-29 0,3 0-40 0,3-4-40 15,1-5 28-15,8 4-209 0,-2-5-35 16,4 2 77-16,5 1 2 0,5 4 30 0,-5-6 26 16,5 2 26-16,0 1 20 0,1-2 46 0,0 4-38 15</inkml:trace>
  <inkml:trace contextRef="#ctx0" brushRef="#br0" timeOffset="2352.83">2587 252 371 0,'4'-5'393'0,"1"-1"-53"0,-3 0-29 15,1 2 13-15,-1 7-33 0,3-6-48 0,-5 3-29 16,2 0 3-16,0 4-6 0,2 3 16 16,3 3-9-16,-2 3 3 0,3 11-15 0,-3-2 18 15,2 4-2-15,-1 1-31 0,-2 1 19 16,-1 2-23-16,2 0-22 0,-5-1 12 0,3-2-23 15,-3 0-29-15,0-16-20 0,0 8 3 0,0 1-14 16,0 1-1-16,0-1-9 0,0-5-20 16,0 0-29-16,0-2-42 0,0-1-30 0,0-4-24 15,0-1-44-15,0-1 8 0,16 4-104 16,-6-10-24-16,1-4-34 0,5 0-27 0,3-6 26 16,-2 2-277-16,5 0 30 0,0 1 24 0,1-2 58 15,-2 0 29-15,-2 3 27 0,0-3 17 0,-3-1 51 16,-1 3-14-16,-3 0 40 0</inkml:trace>
  <inkml:trace contextRef="#ctx0" brushRef="#br0" timeOffset="2774.45">2889 594 805 0,'-3'0'333'16,"2"0"18"-16,-1 0-74 0,-1 5 15 16,4-5-35-16,0 0-8 0,0-1 12 0,1-1 5 15,0 7-32-15,1-8-23 0,-1 1 6 16,2 2-24-16,0 0-29 0,-2 0-4 0,2-1-11 15,3 2 10-15,-1 1-4 0,2-1-12 0,1-1-25 16,1-3-7-16,1-2 6 0,1 2-14 16,-1-1-18-16,2 0-17 0,-2-2 3 0,-5-1-10 15,6 3-6-15,-5-3-13 0,0 2-24 16,-1-3 0-16,-2-1 0 0,-1 2-7 0,-2 1-5 16,-1 1-5-16,2-1 0 0,-4 1 5 0,0 2-1 15,-2 4-9-15,-1-2 6 0,-4 2 4 16,-3-2-5-16,1 7-11 0,0 0 3 0,-2 1 9 15,0 6-5-15,-1-3 20 0,1 6 18 0,2 1-2 16,0 0-13-16,3 0 19 0,2 0 10 16,3 4-21-16,0-3-2 0,-1-1 23 0,4-7 2 15,0 4-30-15,13 13 20 0,-5-14-18 0,1-3 19 16,4-2-20-16,1-6 14 0,3 6-10 16,3-2-30-16,2-3-45 0,-11-3-31 0,23-7-26 15,-21 7 10-15,28-1-134 0,-30 1-67 0,24-8-29 16,-11 8 30-16,-12 0-262 0,6 0 42 0,2 0 40 15,2 0 35-15,0 0 32 0,22 11-2 16,-32-11 79-16,5 0 14 0,29 10 24 0,-19 2 15 16,3-4 0-16</inkml:trace>
  <inkml:trace contextRef="#ctx0" brushRef="#br0" timeOffset="3442.75">686 1122 442 0,'-5'-1'366'0,"1"2"-64"0,1 0-31 16,4 0 5-16,-8-2-33 0,9 4-14 16,0-3-30-16,7 1-20 0,5 3-20 0,5-4 95 15,-5 0 3-15,36 4-12 0,-5-4-23 0,15 0 2 16,-26 0-22-16,27 0 3 0,103-9-23 15,-60 2 2-15,3 5-27 0,13-3-21 0,12 2 3 16,3-1-8-16,6-1-27 0,-4 3-15 0,3-1-8 16,-2 2-8-16,-2-1-14 0,-6 0 8 15,-5-3 3-15,-16 3-22 0,-57 2 9 0,20 0-10 16,3 0-12-16,-1 0 2 0,-4 0 15 0,-7 0-26 16,-10 0 10-16,-8 0 8 0,-9 0 4 0,-10 0-12 15,-5 0-19-15,-4 0 28 0,-4 0-22 16,-3 0-11-16,-2 0-21 0,-8 0-5 15,0 0-23-15,11-7-16 0,-15 7-48 0,-1-2-36 16,2 2 11-16,-4 2-100 0,-3-5-32 0,2 3-44 16,1-2 27-16,7 2-280 0,-12 0 48 15,0 0 39-15,3 0 34 0,1 0-22 0,-8-11 29 16,11 10 53-16,2-4 75 0,3 0 11 0,5 0-12 16,5-2-7-16</inkml:trace>
  <inkml:trace contextRef="#ctx0" brushRef="#br0" timeOffset="4755.34">4170 1015 237 0,'15'-13'412'0,"-15"13"-73"0,0 0-75 15,0 0-1-15,0 0-4 0,21 11-11 16,-21 1-29-16,0-5 47 0,6 17 2 0,-4-9-41 16,2 2 5-16,-2 0-26 0,-1-1-14 0,1 0-20 15,-2-5-15-15,3 1-21 0,-2 1-11 16,-1-4-12-16,2 0-18 0,-2-4-24 0,0 0-15 16,0-3-37-16,1 4-3 0,-1-6-90 15,0 0-66-15,0-7-56 0,-1 1-45 0,-2-3 20 16,5-1 21-16,-1-3-302 0,-1 5 36 0,0-2 65 15,0-5 31-15,0-1 0 0,0-4 52 0,9-23 14 16,-9 18 9-16</inkml:trace>
  <inkml:trace contextRef="#ctx0" brushRef="#br0" timeOffset="4919.28">4226 785 382 0,'-4'-8'424'0,"-5"0"-110"0,-1 1-23 0,3 4-29 15,7 0-50-15,-2-4-23 0,1 5-21 0,-7 4-8 16,7-2-31-16,-1 4 0 0,0 2-27 15,-3 0-22-15,5-1-27 0,1 3-57 0,1 1-31 16,0-1-47-16,-2-8-44 0,10 10 11 0,-7-2-189 16,6 3-71-16,4-1 19 0,-2 0 30 15,7 0 36-15,-5-6 3 0</inkml:trace>
  <inkml:trace contextRef="#ctx0" brushRef="#br0" timeOffset="5211.05">4598 869 1023 0,'6'-1'362'0,"-3"-4"13"0,-2 5-26 16,0 2-19-16,0-4-41 0,0 4-39 0,0-2-22 15,-2 6-24-15,0 1-20 0,1 7 11 16,0-3 7-16,0 1-9 0,0 8 4 0,-9 32-8 16,6-16-28-16,-1 1-8 0,1 5 3 0,0-6-13 15,-1-4-16-15,0-3-13 0,1 4-16 16,-2-4-6-16,-1 2-17 0,0 0 2 0,2-1-9 15,-1-1-20-15,-2-2-17 0,4 0-27 16,-3-3-18-16,3-4-24 0,0-4-27 0,0-3-9 16,2-5-13-16,1-1 8 0,0-7-100 0,0 0-25 15,0 0-36-15,11 4-24 0,4-11 24 0,-5-2-230 16,-1-2-39-16,1-1 38 0,-1-2 35 16,3-1 29-16,-3-1 28 0,0-2 24 0,3-1 46 15,2-5 8-15,4-3 8 0</inkml:trace>
  <inkml:trace contextRef="#ctx0" brushRef="#br0" timeOffset="5472.25">4790 1087 331 0,'3'-6'500'15,"-3"1"-78"-15,3 2-77 0,0 3-54 16,-3 0-13-16,1 7-33 0,-1 3 48 0,-1 5-6 16,1-3 0-16,0 6-21 0,0 2-23 0,0 2-12 15,0 2-1-15,0 1-33 0,0 1-18 16,0-1-18-16,0 1-4 0,0 1-23 15,0-1-11-15,0-6-22 0,0 1-13 0,0-5-24 16,0-3-14-16,0-3-18 0,0 0-24 0,0-4-21 16,0 1-5-16,0-7-25 0,0 0-44 0,0 0 8 15,-6 11-118-15,6-14-23 0,0 0-27 0,1-2-18 16,0-1 29-16,-1-1-130 0,3-13-49 16,-3 11-39-16,0-11 36 0,0-4 30 0,0-5 26 15,0 2 32-15,0 1 71 0,10-26 101 16,-6 29 141-16</inkml:trace>
  <inkml:trace contextRef="#ctx0" brushRef="#br0" timeOffset="5734.45">4817 1155 1266 0,'0'-20'163'0,"0"4"12"0,0 7 33 0,0-1-13 16,0 0 1-16,0-2-3 0,11-8-9 0,-7 9-20 16,1 3 29-16,2 0-14 0,-2 1-31 15,5-1 42-15,2 1-30 0,3 1-11 0,-1 4 1 16,3 2-3-16,-9 0-24 0,6 0 2 16,17 12-7-16,-18 2-4 0,3-3-9 0,-4 2 3 15,2 2-8-15,-7 1-9 0,0 0-9 0,-2 3 1 16,-4-2-5-16,-1-10-14 0,0 3-1 15,0 3-9-15,0 0-9 0,-12 9-3 0,7-12 2 16,-3-1-13-16,0-3 8 0,-1 0-8 0,-5-2 4 16,2 0-7-16,-5-4-19 0,2 0-14 0,1 0-47 15,14 0-36-15,-12 0-13 0,-10-12 8 0,13 3-162 16,0-2-33-16,6 2 24 0,3 9-275 16,0-13 21-16,11-11 49 0,6 12 33 0,3 0 33 15,9 1 25-15,6 1-10 0,6 0 24 0,4 2 69 16,9-1-20-16</inkml:trace>
  <inkml:trace contextRef="#ctx0" brushRef="#br0" timeOffset="6518.6">5733 1001 454 0,'0'0'359'0,"2"2"-47"0,6 4 3 0,-5 1-37 16,0 4 12-16,-5-1-36 0,2-3-30 15,0 1 34-15,0 3-16 0,13 14-17 0,-10-13-14 16,-1-1-19-16,1 2-20 0,-3-3-4 0,0-10-23 16,0 6 1-16,0 2-9 0,0-8-13 15,0 5-13-15,0-5 8 0,0 0-15 0,0 0 2 16,-9 12-12-16,7-17-19 0,2 1 6 0,-3-4-12 15,2-3-12-15,2-1-22 0,-1 6-3 16,0-6-30-16,0-1-13 0,0 1-8 0,14-16 3 16,-3 16-4-16,-3 1 2 0,1-2-5 0,0 4 8 15,3 1-1-15,0 5-7 0,3 0 4 0,-8 3-2 16,2 0 21-16,4 0-1 0,15 15 12 0,-11 0 16 16,-1-1-12-16,0-2 9 0,0 2 8 15,-2 3 15-15,3-3-14 0,-5 1 20 16,-3-2-5-16,1 2-2 0,0-3-14 0,-6-5 13 15,-1-1-18-15,0-2 11 0,-1 1 6 0,-2-1 0 16,1-1 9-16,-1-3 5 0,0 0-19 16,0 0 10-16,-3 0-2 0,1-3-21 0,0-4 7 15,-1 3-4-15,0-2-3 0,-1-3 7 0,-2-4-16 16,6 1-12-16,0 1 10 0,0 4-11 16,0-4-6-16,10-8-4 0,-2 7-5 0,0 2 15 15,3 1-9-15,0 1 12 0,4 0-10 0,-1 4 11 16,4 1-6-16,-3 2-2 0,5-2-6 15,-11 3 19-15,6 0-6 0,19 15 20 0,-19-6-10 16,4 3 12-16,-2-4-4 0,-2 6 7 16,-1 0 17-16,-2-4-18 0,-3 4 2 0,-2-3-8 15,-1 2 10-15,-2-2-20 0,-3-2-28 16,-1-2-12-16,0-7-14 0,0 6-7 16,0-6-49-16,0 7-30 0,0-7-31 0,0 0 16 15,-11 9-152-15,9-11-67 0,2-2 31 0,5-2 29 16,3 3 30-16,0-4-256 0,3 0 40 0,5 1 35 15,-1-4 35-15,1 1 27 0,0 0 4 16,2 2 31-16,2-1 50 0,-9 2-16 0,-1 4-6 16</inkml:trace>
  <inkml:trace contextRef="#ctx0" brushRef="#br0" timeOffset="7425.08">6482 1112 373 0,'-3'0'334'0,"3"5"-34"16,1-3-4-16,2 2 37 0,5-1-39 0,-5-2-36 15,-2 3 38-15,4-4 15 0,0 3-28 16,5-2-2-16,0 1-22 0,-10-2-25 15,10 0-24-15,2 0-9 0,0 0-24 0,13-11-17 16,-13 7-15-16,1-2-29 0,1-2-17 16,-1 0-22-16,-1-2-30 0,-2 1-16 0,-2-3-25 15,-1 2-7-15,1-2 4 0,-2 1-4 0,-2-2-8 16,0 5-13-16,-4 8-2 0,0-8 10 0,0 8-21 16,-13-12 19-16,5 11 6 0,-4 2 12 15,3 5-26-15,0 0 16 0,2 2 21 16,-7 1-17-16,0 4 7 0,0 1 11 0,3 2 19 15,-3-1 17-15,7 1 2 0,0 1-3 0,5-1 0 16,-1-1 7-16,2-1-8 0,1-6-4 0,0 1 9 16,15 12 16-16,-7-13-19 0,1 0 7 15,2-3-6-15,0-3 9 0,-1 0-16 0,-3-2 8 16,4 0-9-16,21-11-20 0,-16 3-5 16,3-2-18-16,-4-1-34 0,3-4-12 0,-3 0-36 15,3-3-7-15,-4 2-14 0,0-1 11 0,-2 2-51 16,-3 1 27-16,2 1 13 0,-10 3-9 15,3 0 7-15,0 1 42 0,-1 3-1 16,-1 1-11-16,2 3 31 0,-3 0-8 0,5-1 0 16,-4 3 12-16,-2 0 12 0,0 0-18 0,3-3 17 15,0 8-2-15,4-5 17 0,-2 5 2 16,3 3 46-16,0 1-11 0,1 1 0 0,-3 1-5 0,4 0 14 16,1 2-2-16,0-1 6 0,-1 1 6 15,-1-1-32-15,-3 0 9 0,0-2 17 0,-1 0-12 16,-1 3 22-16,-1-1-16 0,-3-12 9 0,0 6-2 15,0-6 3-15,0 9-5 0,-11 6-4 16,9-12-2-16,-1 1 0 0,-5-7-3 0,3 3-9 16,4 1-6-16,-4-1-3 0,2 5-1 0,0-7 9 15,2 2 1-15,2 0 1 0,-2-3-13 16,2 2 6-16,1-3 3 0,2 4 2 0,2-8-13 16,2 2 4-16,1-1-12 0,3 2 8 0,0-2 2 15,3-3-21-15,2-1-13 0,5-5 8 0,-4 4-14 16,3-2-11-16,2-2 26 0,0-2 1 15,0 3 3-15,-3 0 1 0,0 0-35 0,-5-1-14 16,4 6 26-16,-9 0-3 0,-1 1-10 16,0 3 6-16,-5-1 31 0,0 0 2 0,3 4-17 15,-7 2-8-15,0 1 16 0,0 0 3 16,-4 3 1-16,1-1-12 0,0 3 29 0,1 2-11 16,-2-5-1-16,2 3 4 0,0 2-8 0,-1 1 2 15,3-1 2-15,0-7 14 0,0 7 2 0,0-1 2 16,0 0 15-16,0 1-7 0,10 8-1 15,-4-8-1-15,-2 3-10 0,4-3 17 0,2 1-5 16,-1 1 7-16,7-1-2 0,-6 1-2 0,1 5-12 16,-1-4 6-16,2-2 0 0,0 1-1 15,-3 1 4-15,-1-3 0 0,-1 3-2 0,0-2-10 16,-4-2-4-16,-2 2-3 0,1-2 10 0,-2-6 7 16,0 0-2-16,0 6-8 0,0-6 7 15,-19 17-22-15,8-13 12 0,-3-1 24 0,0-1-19 16,2 1 10-16,-4-2 9 0,0 0-3 0,-2-1-67 15,11 0-40-15,-5 0-19 0,1 0-32 16,-12-14-65-16,14 9-32 0,10 1 22 0,0-3-155 16,8 0-81-16,6 3 26 0,-2-1 20 0,11 2 36 15,1-1 24-15,4 1 24 0,-8 1 4 16,3-4 22-16</inkml:trace>
  <inkml:trace contextRef="#ctx0" brushRef="#br0" timeOffset="8442.79">7596 1085 226 0,'5'-7'337'0,"4"-2"-12"0,-8 1-10 16,1 3-6-16,2-1-18 0,-4 1-5 16,-1 2-53-16,-1 3-8 0,-2-2-39 0,-8 6-10 15,1-2-19-15,-1 6 32 0,2 2-21 16,-4 2 10-16,-1 4-8 0,1-1-1 0,2 2-12 16,2-4-23-16,4 2-18 0,-2 0 4 0,4-2-14 15,3-1-12-15,0-2-5 0,-1 2-22 16,2-12-4-16,0 7-4 0,0-7 3 0,12 12-3 15,-4-11 0-15,1-4-34 0,4-1-3 16,-2-3-37-16,3-1-2 0,0 0 2 0,-4-1-72 16,7-2-29-16,-3-3 13 0,0-1 2 15,0 1-36-15,-2-4 22 0,-2 5 25 0,-1 1-1 16,-1 1 5-16,-5 3 11 0,3-2 1 0,-4 6 10 16,0 0 20-16,-2 4 20 0,-2 8 23 0,1 1 45 15,-1 3-8-15,3 0 9 0,-1-6-4 16,0 5 26-16,0 1 14 0,0 1 6 0,12 13-3 15,-8-14 1-15,3-2 2 0,0-3 0 0,0 0 4 16,5-3-16-16,3-2 2 0,-3 0-16 16,-2-2 7-16,2 0-17 0,4 0-7 0,20-16-22 15,-19 7-11-15,0-3-9 0,-1 3-41 16,0-8 24-16,-1 2-24 0,-2 0 16 0,-2-4-25 16,-1 7 19-16,-4-2 19 0,-1 5-32 15,-5 9 4-15,0-8 4 0,0 1 21 0,0 7-8 16,-15-12 1-16,4 11 4 0,-1 6 11 15,4-5 3-15,-10 5-10 0,3 0 20 0,2 1-17 16,1 2 4-16,0-3 13 0,3 1-14 0,1 0-2 16,2-1 7-16,-3 0-9 0,7 0 3 15,-1-3 23-15,0 1-36 0,3-3-1 0,0 0 4 16,0 0 5-16,0 0 0 0,0 0 3 16,2 5-6-16,3-6 1 0,3 0 0 0,2 3-23 15,3-3 1-15,-2-1 5 0,-11 2-30 0,12 0 2 16,2 0 36-16,1 0-10 0,-2 0-6 0,1 0 17 15,12 17 3-15,-14-7-5 0,-2 1-5 16,2 4-5-16,-1 2 36 0,-2 3 7 0,1 0 17 16,-3-2-2-16,-1 2 19 0,-1 5-3 15,-1-2-5-15,1 4 14 0,-3-1 1 0,-1-1 16 16,-1-13-22-16,0 8 10 0,0 1-14 0,0 1-2 16,-17 19 8-16,10-22-7 0,-1-3-5 0,-3-3 4 15,0-1-19-15,-3-3 20 0,1-3-11 16,2-3 0-16,-1-1-3 0,1-2 4 0,4 0-5 15,7 0 20-15,-12 0-4 0,-12-14-15 16,13 3 22-16,2 2-20 0,0-1-6 0,4 0 5 16,2 0-9-16,-1-5-3 0,4 1-17 0,-1 2-3 15,1 4-15-15,11-18 16 0,-2 7-25 0,0 2 9 16,12-9-20-16,-1 1 15 0,4 1-26 16,3 0 13-16,0 7 2 0,0-2 0 0,-1 2 2 15,3-1 10-15,-4-3 5 0,3 4-11 16,-2 0 16-16,0 4 2 0,-3 0-36 0,-4-2-16 15,1 0 3-15,4 1 5 0,-11 1 41 0,-6 0-27 16,3 3 9-16,-4-1 2 0,-1 3 5 0,-1-2 5 16,-4 3-11-16,0 7 7 0,0 0-9 15,0 0 15-15,-16-7-14 0,1 10 28 0,1 3 2 16,0 1-3-16,0 1 25 0,0 6-2 0,-1-2 13 16,3 3 13-16,1 6 8 0,2-4-7 15,3 3 35-15,0-3 7 0,5 4-11 0,1-13 9 16,0 4-10-16,0-1-5 0,14 11-1 0,-5-12-7 15,4-3-10-15,2-2-11 0,1 0-21 16,2-2-30-16,5-1 1 0,13-2-131 0,-19 0-57 16,7 0-71-16,33-14 28 0,-29 9-265 0,2 0 7 15,0-4 26-15,0 3 48 0,-1 2 28 16,4-4 27-16,1 1 17 0,-3 0 39 0,0 1 14 16,0 0-34-16</inkml:trace>
  <inkml:trace contextRef="#ctx0" brushRef="#br0" timeOffset="8702.99">8825 1135 668 0,'12'-1'430'15,"-2"-2"-69"-15,1 3 2 0,2-4-24 0,-6 4 2 16,26-2-57-16,-15 1-15 0,5-1-17 15,1 2-15-15,-1 0-38 0,3-1-18 0,-3 1-27 16,-12 0-11-16,6 0-28 0,3 0-66 16,-1 0-25-16,2 0-3 0,17 8-108 0,-23-6-43 15,-3-2-29-15,-2 2-72 0,2-1 22 16,-12-1-274-16,0 0 35 0,8 0 29 0,-2 0 37 16,3 0 20-16,0 0 25 0,12-12 20 15,-10 7 11-15</inkml:trace>
  <inkml:trace contextRef="#ctx0" brushRef="#br0" timeOffset="9451">10104 1042 623 0,'-1'-10'362'0,"4"2"-26"0,2 0-37 0,-2-1-24 15,0 0-49-15,-3-10-21 0,0 19-8 0,0-12-7 16,-15-10-23-16,4 12-8 0,0 1-16 16,-2 4 4-16,-2 0-14 0,0 4-53 0,6 1-8 15,-3 0 12-15,-20 18-9 0,13-7 20 16,2 5 8-16,-2 1-14 0,3 4 24 0,-2-4-27 16,6 5 9-16,2-3-19 0,4 1 4 0,2 2 5 15,3-5-11-15,1-9-12 0,0 3-2 16,0 1-9-16,16 9-1 0,-6-13-14 0,2-3 8 15,4-1-8-15,-9-4-3 0,5 0-6 0,3 0-11 16,14-11-23-16,-8 3 5 0,0 2-29 0,-2-5 5 16,-2-2-38-16,0 1 4 0,-1-4-12 15,-6 1-10-15,1 1-1 0,1 2 4 0,-2 2 23 16,-7 5 1-16,4-2-4 0,-3 0 23 0,-2 0 4 16,0 4 16-16,-2 3 9 0,-2 5 11 0,6 0-1 15,-4 2 23-15,0 3 10 0,6 1 20 16,-5 0-12-16,5-2 9 0,-3 3-18 0,-3-12 4 15,0 8-3-15,10 12 8 0,0-11-27 16,-1-2-21-16,4 3 0 0,2-6-21 0,0-3-47 16,2 1-29-16,-9-2-15 0,7 0-32 0,-2 0-57 15,2 0-30-15,18-14 22 0,-14 9-245 16,0 2 2-16,-4 1 32 0,0-1 43 16,-2-2 39-16,-4-2 1 0,-2-3 16 0,-4 3-1 15</inkml:trace>
  <inkml:trace contextRef="#ctx0" brushRef="#br0" timeOffset="9943.31">10410 755 625 0,'-4'-6'332'0,"4"1"-50"16,1-2-47-16,-6 9-12 0,4 5 16 0,-4 6 11 16,5 4-30-16,-1 2 29 0,1 5-21 0,0 0 23 15,-1 3-10-15,1-12-9 0,0 9 2 0,0 2-21 16,13 32 9-16,-8-28-16 0,3-2-21 15,-3-3-21-15,0-1-28 0,-1-5-5 0,1-2-5 16,-1-2-5-16,-4-15-27 0,0 9-11 0,0 0-3 16,0-1 10-16,0-8-18 0,0 7 2 15,0-7-19-15,9 8-1 0,-7-11 0 0,-1-1-3 16,4-1-5-16,-2-2-29 0,0-3-3 16,0-5-12-16,2 4-15 0,1 1-2 0,-1 0 2 15,4 1-5-15,-6-1-16 0,5 2 1 0,-2 0 4 16,3 4 7-16,1-1-6 0,2 1-1 15,1 3 8-15,-5 1-9 0,3 0 13 0,6 0 0 16,-2 0-10-16,2 0 10 0,17 17 9 16,-17-9-5-16,-1 2 9 0,0 2 3 0,-3-1-1 0,0 2 6 15,-3-1 0-15,-3 0 4 0,0-1-1 16,-3-2 5-16,-2 2 4 0,-2-4-13 0,0-7 15 16,0 8 1-16,-14 6-10 0,4-10 11 0,0 2-9 15,-6-4-2-15,-2 2 3 0,0-3 4 16,-2 0-10-16,10-1-3 0,-6 0-31 0,-1 0-27 15,-20-11-8-15,19 7-43 0,1-1 10 0,7 4-86 16,-4-3-30-16,4-2-63 0,2 0-12 16,4-6 28-16,1 1-217 0,3 11-20 0,14-9 34 15,2 4 33-15,4 1 30 0,0-1 22 0,6-1 29 16,1 2 26-16,0-1 12 0,0-1 12 16</inkml:trace>
  <inkml:trace contextRef="#ctx0" brushRef="#br0" timeOffset="10255.13">11064 1030 635 0,'9'-10'391'0,"-4"3"-11"15,1 0-50-15,-3 2-12 0,-3-7-6 0,2 7 9 16,-2 5-15-16,0 0-33 0,0-7-30 0,0 7-17 16,-13-12-20-16,1 9-18 0,0 1-26 0,-3 2 3 15,5 0-13-15,-16 14-11 0,7-3 13 16,0 2-5-16,1 2-11 0,0-1-21 15,1 1 16-15,4 4-21 0,3 2-9 0,-1-1-10 16,9-3 12-16,-3 3-14 0,3-1 8 0,2-11-24 16,0 6 3-16,0 0-31 0,19 10 26 15,0-16-33-15,0 1 11 0,4 1-21 16,3-3-27-16,1-4-30 0,2-2-32 0,-1 0-44 16,-7 1-47-16,11 0 16 0,-12-1-154 0,-11-1-60 15,3 0 29-15,2 0-281 0,-1 0 57 16,-2 0 46-16,-2 0 30 0,4-10 37 0,-7 3 31 15,2 5 25-15,-8 2 30 0,0 0 28 0,0 0 18 16,7 0-15-16</inkml:trace>
  <inkml:trace contextRef="#ctx0" brushRef="#br0" timeOffset="25432.05">9815 1347 348 0,'0'0'292'0,"0"0"-25"15,0 0-28-15,0 0-38 0,0 0-11 16,-13 0-11-16,13 0 9 0,0 0-10 0,0 0-21 16,0 12-24-16,0-12 28 0,0 0-23 0,0 0-20 15,0 0 2-15,0 0 0 0,0 0-20 16,0 0 29-16,0 0-13 0,0 0 18 0,0 0-26 15,0 0 31-15,8 21-22 0,-1-21-3 0,13 1-5 16,-10-1-14-16,5 0-26 0,2 0 11 16,2 0-1-16,-2 0-20 0,-2 0 5 0,0 0-21 15,-4 0 11-15,-1 0-13 0,-1 0-18 16,0 0 21-16,-2 0-16 0,-7 0 1 0,9 0-18 16,-1 0 17-16,-8 0-15 0,8 0 4 0,-8 0 2 15,8 0-3-15,-8 0-17 0,7 0-8 16,-7 0-14-16,0 0-7 0,8 0 3 0,-8 0-9 15,0 0-48-15,0 0 5 0,0 0-21 0,6 0-14 16,-6 0-25-16,6-3-42 0,-5 3-31 16,0-2 19-16,2 2-290 0,-1-3 38 0,1 3 22 15,3-3 31-15,-2 1 36 0,0 0 8 0,1 2 32 16,2-2 20-16,0 1-28 0</inkml:trace>
  <inkml:trace contextRef="#ctx0" brushRef="#br0" timeOffset="25992.78">10391 1460 481 0,'-1'0'293'0,"-1"2"-35"15,0 0-14-15,0-2-30 0,2 1 6 0,-2-1 10 16,2 1-40-16,0 0 6 0,-1 0-14 16,0-1-21-16,1 1 12 0,0 0-18 0,-1 1-21 15,1-1-4-15,1 1-16 0,0-2-14 16,2 1 21-16,1 0 6 0,1-1-4 0,2 0-3 16,0 3-17-16,12-2-13 0,-3-1 7 0,7 2-5 15,-4-2-14-15,-2 2-6 0,-2-1 2 16,-2 1-13-16,6-1 6 0,-6 1-18 0,-2-1-7 15,-3 1 13-15,1-2-27 0,-4 0-2 16,-1 0 2-16,0 0-8 0,0 0 8 0,0 2 4 16,-2-2-9-16,2 0-13 0,-2 0 10 0,0 1-6 15,1-1-6-15,-2 0-6 0,0 0-26 16,1 0-18-16,0 1 5 0,1-1-50 0,-2 0-48 16,0 0-21-16,-1 0-20 0,0 0-73 15,0 0 24-15,0-4-194 0,0 4-49 0,0-2 29 16,1-1 22-16,1 3 59 0,0-3 24 0,3 1 24 15,-1 0-19-15,1 2 22 0</inkml:trace>
  <inkml:trace contextRef="#ctx0" brushRef="#br0" timeOffset="26430.45">10951 1535 728 0,'0'3'282'0,"-1"-2"-16"15,0 0-36-15,1-1-3 0,1 2 7 0,-1-3-8 16,0 2-7-16,0 0-26 0,1-1 18 15,1 0 5-15,0 1-10 0,0 0-17 0,2 1 5 16,1-1-8-16,0-1-22 0,3 0-11 16,0 0-9-16,1 0-8 0,5 0-14 0,2 0-13 15,2 0-10-15,1 0-14 0,1 0-15 0,1 0 6 16,-1 0-12-16,1 0-6 0,-1 0 0 0,-2 0-7 16,-1 0-11-16,-3 0 1 0,-1 7-4 0,-3-7-8 15,-2 0-10-15,0 0 4 0,-8 0-21 16,7 0-21-16,-7 0-20 0,6 0-34 0,-6 0 8 15,0 0-58-15,7 0-22 0,-7 0-19 16,0 0-35-16,0 0-22 0,9 4 21 0,-10-4-137 16,-4 0-125-16,2 0-8 0,1-1 39 0,-2 2 55 15,0 0 25-15,0 0 24 0,0 0 23 16,0 0-43-16,-2-1 4 0</inkml:trace>
  <inkml:trace contextRef="#ctx0" brushRef="#br0" timeOffset="43532.08">1665 2510 474 0,'0'0'302'0,"0"0"-6"0,0-14-22 16,0 14-43-16,0 0-28 0,23-25 18 0,-23 21-31 15,-4 1-21-15,3 1-22 0,-1 1-1 16,-2 0-26-16,3 0 1 0,-3 2-26 0,0-1 1 16,2 2-15-16,-2 0 18 0,-1 0-20 15,0 1-6-15,-4 7-11 0,4-1-7 0,0-3-8 16,-6 8 10-16,3 1 4 0,-1 1-12 16,5 1-3-16,-1 0 12 0,0 0-7 0,5 0-4 15,0-2-12-15,-2-2-2 0,2-13 26 0,0 13-4 16,0 2 15-16,18 14-14 0,-11-16-29 15,4 1 25-15,-1-4 7 0,1-1-2 0,-2-4-4 16,1-1-12-16,0-2 4 0,-1-1-7 16,2-1-11-16,-3 0-5 0,6 0 14 0,0 0-4 15,20-15-8-15,-17 6 5 0,-5 2-8 16,4-6 2-16,-3 1-3 0,-2-2-3 0,3 1 6 16,-4 0-9-16,-3 0-3 0,1 0 3 0,-4 2-5 15,0 2-6-15,-2 0-10 0,-1 0 12 16,-1 2 3-16,0 7 5 0,0-7-28 0,0-1 11 15,-12-13 11-15,5 13 1 0,0-6 0 0,-3 2-5 16,1 4 5-16,-2-3-3 0,2 4 2 0,2 2-9 16,-2 2-4-16,-1 0 14 0,2 1-8 15,1 1-18-15,7 1 14 0,-9 0-1 0,3 0 15 16,-5 0-35-16,-5 0 6 0,-14 14-9 16,14-9-8-16,3-1-3 0,1 4 5 0,2-4-36 15,4 2-11-15,0 0 3 0,2-2-27 0,-7 2 0 16,4 2-38-16,2-4-15 0,1 1-25 0,3 0 19 15,-2-2-139-15,2-2-80 0,1-1 31 16,0 0 27-16,0 0 24 0,7 6 23 0,-2-8-85 16,1 2 24-16,2-1 26 0,11-4 13 15</inkml:trace>
  <inkml:trace contextRef="#ctx0" brushRef="#br0" timeOffset="44040.93">2216 2377 517 0,'-2'-2'344'16,"2"1"-45"-16,-2-1-5 0,2 1-24 0,0 0-26 15,0 0-33-15,0 0-12 0,-2 0-18 0,2 1-33 16,0 1-19-16,0 1 4 0,0 0-24 15,0 3 24-15,-1 0-16 0,2 2 25 16,-1 0-13-16,0 13-3 0,0-10-5 0,0 3-6 16,0 5 5-16,0 1-21 0,0 1-6 0,10 22-11 15,-7-24-2-15,-3 2-9 0,2-1-22 0,1 0 12 16,-1-3-25-16,1-2 9 0,-1-4 15 16,-2-1-9-16,2 0-22 0,-2-4 3 15,0 0-31-15,0 0-16 0,0-3-17 0,0 1 3 16,0 1 4-16,2-2-42 0,-2 1-38 0,0 0-25 15,0-2-31-15,0-1-29 0,0 0-30 16,-2 1 19-16,2-3-191 0,0 2-59 0,-1-2 10 16,2 1 29-16,-1-1 27 0,0 0 28 15,2-1 12-15,0 0 13 0,1 0-7 0</inkml:trace>
  <inkml:trace contextRef="#ctx0" brushRef="#br0" timeOffset="44618.97">2453 2380 502 0,'0'-3'333'0,"0"2"-36"0,-1 0-36 15,1 0-3-15,-1 0-41 0,2 2-8 0,-3-2-22 16,3 1-30-16,-2 2 3 0,2-4-18 16,-1 2 11-16,0 1-16 0,0 0-16 0,0 1 42 15,0-2-17-15,1 3 1 0,0-1 7 0,-1 3-8 16,0 0-16-16,1 2 2 0,1 9-4 15,-2-10-14-15,3 19 0 0,0-8-5 0,-3-8-10 16,0 6-6-16,0 2-16 0,0 1 6 0,0 1-23 16,0-1 6-16,10 20 0 0,-6-21-21 15,-2 0 10-15,-1 0-8 0,1-5-12 0,0 0 4 16,-1-3-6-16,1-3-4 0,0 1 1 0,0 0-9 16,-2-2-5-16,2-1 1 0,-2 0 6 15,0 2-12-15,1-3 8 0,-1-3-6 0,0 0-8 16,0 0 6-16,0 7 9 0,0-7-13 0,0 0-3 15,0 7-18-15,0-7 9 0,0 0-24 0,0 6-2 16,0-6-10-16,0 0-3 0,0 0-9 16,0 0-9-16,0 0 6 0,0 0-21 0,0 6 9 15,0-6-20-15,9 6-6 0,-8-6-12 16,1 0-14-16,0-2-15 0,0 1-9 0,-1-1-18 16,0 1-13-16,-1-1-14 0,2-1-25 0,-2 1 19 15,1-2-153-15,0-1-75 0,1 0 12 16,0 1 26-16,1 0 26 0,-1-2 0 0,10-4 17 15,-8 0 8-15,7 3-3 0</inkml:trace>
  <inkml:trace contextRef="#ctx0" brushRef="#br0" timeOffset="45617.16">3146 2394 229 0,'1'-2'315'16,"0"1"-59"-16,0-1-30 0,1 0-25 0,-2 0-2 16,1 2 4-16,-1-3-18 0,1 1-31 15,1 2-3-15,-2-2-1 0,0 1-8 0,0 1-15 16,0 0-17-16,0 0 9 0,0-1-6 0,0 0-20 15,0 1-1-15,-1-2 11 0,0 1-2 16,-2-1-22-16,2 0 6 0,-1 1-8 0,0-2-9 16,0 2-7-16,-3 0-6 0,2-1 28 0,-1 1-8 15,1 1-31-15,-2-1-4 0,2 0 30 0,-3 1-11 16,1 0-6-16,0 1-45 0,5-1 1 16,0 0-2-16,-9 0 5 0,3 0 13 0,-8 9-3 15,2-3 24-15,-1 1-8 0,2 2 13 16,0 0-10-16,2-5-4 0,0 7-5 0,0 2 2 15,1 0 4-15,0 1 0 0,1 0-1 0,4-6 0 16,-2 8-10-16,3-4 9 0,-2 6-6 16,4-5 19-16,0 5-33 0,0-11 19 0,0 5 8 15,0 5-25-15,13 14 16 0,-6-15-14 0,0 0 20 16,1-4-17-16,2 2-19 0,-1 1 12 16,2-4 8-16,3-4-3 0,-2 1 0 0,2 2-1 15,0-4 4-15,-2-2-19 0,-1-3 2 0,8 0 9 16,-7-1 6-16,-12 0-14 0,11 0 10 15,2 0-6-15,16-12 10 0,-15 5-10 0,-1 0 3 16,-1-2-3-16,0-4-14 0,-2 1 9 16,0 0 7-16,1-5-7 0,0 3-1 0,-4-4 2 15,0 4-10-15,-4 3 5 0,2-2 2 0,0 0-9 16,1-1 13-16,-3 4 2 0,-1 1-10 16,-1 1 3-16,-1 2 5 0,0-2 4 0,0 8 7 15,0 0-8-15,0-12 8 0,-11-14 5 0,4 15-10 16,0-1-13-16,-4 2 10 0,2 1-5 15,0 6 2-15,-3-4 1 0,2 3-7 0,-1 2 4 16,1-1-4-16,1 1-3 0,-1 1 4 0,1 0 4 16,0 1-4-16,1 0-24 0,-1 0 4 15,-10 0-25-15,11 0-21 0,-5 0 4 0,2 0 6 16,-1 0-87-16,-5 11-15 0,10-9-18 0,0-2-37 16,2 1-18-16,2 1-40 0,-1-2 24 0,0 0-247 15,4 0 8-15,0 0 47 0,0 0 49 16,-7-5-2-16,6 5 46 0,2-1 51 15,-1 0 9-15,4-2-24 0</inkml:trace>
  <inkml:trace contextRef="#ctx0" brushRef="#br0" timeOffset="47814.05">3742 2445 363 0,'15'0'215'0,"-15"0"-31"15,15 0-26-15,8-26-10 0,-16 21-2 16,-2 2 11-16,0 1-22 0,-2-1-2 0,1 2-6 16,-2 0 8-16,0-1-14 0,1 1-13 0,-1 0 6 15,-1 0-21-15,0-1 9 0,0 1-9 16,0 0-8-16,-1 0 3 0,-2-1-8 0,1-1-4 15,0 2-12-15,0 0-9 0,-2-1 28 16,2 1-42-16,-3 0 16 0,0 0-9 0,0 0 8 16,-2 1-7-16,1 0-9 0,-1-1 1 0,-1 1-9 15,0 0 25-15,7 0-20 0,-8 0-7 16,-3 0 10-16,-16 12-21 0,13-8 12 0,2 1 4 16,2 3-12-16,-3 0 14 0,2 7-5 0,0-6-25 15,0 2 6-15,2 1 25 0,1 0-2 16,2 1-23-16,-1 1 23 0,2 0-13 0,1 0 12 15,-1 1 0-15,5-2-17 0,0-4 24 0,0-9-5 16,0 8 5-16,0 1 7 0,11 12 13 0,0-10-34 16,-1-1 15-16,1-1 1 0,5 1-13 15,0-3 24-15,2 0-8 0,2-3-25 16,-1-1 18-16,3-2-8 0,-12-1 17 0,5 0-20 16,3 0 4-16,20-12-9 0,-19 7-10 15,0 0 3-15,-1 0-5 0,-2-2 12 0,-2 2-17 16,0-5 17-16,-3 3 4 0,-3 0-22 0,-2 1-14 15,-2 0 8-15,0 1 10 0,0-3-2 16,-1 1-13-16,-1 3 7 0,1-15 3 0,-2 8 8 16,-1 11-7-16,0-9-8 0,0 0 13 0,0 1-10 15,0 1 9-15,0-3-28 0,-18-14 28 0,12 16-14 16,-3-6 5-16,0 4-2 0,1 8-4 16,-1-3-9-16,1 1-8 0,0 1 23 0,-8-2-3 15,1 2-6-15,4 1 0 0,-2 1 8 0,2 0-13 16,1 1-8-16,10 0-10 0,-9 0 15 0,1 0 1 15,1 0-24-15,-1 0-37 0,2 0-1 16,-1 0-23-16,-16 12-6 0,7-7-31 0,4-1-21 16,2-1-28-16,3 2-27 0,0-5 19 15,1 1-243-15,2 1-18 0,4 0 60 0,-1 0 13 16,0 0 21-16,1-1 31 0,2 1 24 0,0-1 14 16</inkml:trace>
  <inkml:trace contextRef="#ctx0" brushRef="#br0" timeOffset="48777.62">4368 2396 310 0,'0'0'255'0,"0"-1"-2"0,2 1-29 15,-2-1-16-15,0 1-30 0,0 0 3 16,0 0-8-16,0 0-7 0,0 0 1 0,1-2-15 16,-1 2-2-16,0 0 10 0,-1 0-15 0,1 0-19 15,-2 0-40-15,0 0 21 0,0 0-23 16,-2 0 19-16,3 0-27 0,-1 2-5 0,-4-2-7 15,3 1-5-15,0-1 10 0,-3 1-24 0,3 0 4 16,-1 1 6-16,-1 1-14 0,-1 1-2 16,2-1-22-16,-7 4 24 0,-1 1-4 0,3 3-12 15,1-5 7-15,1 0 17 0,1-1-44 0,-3 5 25 16,4-1-25-16,-3 1 27 0,-1 2-5 16,2-2-2-16,0 0 0 0,3-3-1 0,-5 6-3 15,4-2-2-15,1-3 4 0,-2 4-2 16,3-3 7-16,0 1 13 0,2-1-3 0,1 0-5 0,0-9-2 15,0 6-4-15,0 1 7 0,0-1-6 16,0 1-8-16,0 4 2 0,11 14 5 0,-4-11-8 16,-3-4 24-16,4 0-17 0,1 3 14 0,0-4-20 15,1-3 4-15,-4 0-7 0,1-2 4 16,-1 0-3-16,1 0-16 0,-1-2 14 0,1 1 23 16,-1-1-24-16,0-2 11 0,2 2-6 15,-1-2 15-15,1 0-22 0,-8 0 6 0,13 0 4 16,17-13-9-16,-14 8-3 0,2-3 17 0,-2 0-13 15,1-1-19-15,-4-1 14 0,0 0 1 0,-1 1 1 16,-1-3 8-16,0 3-8 0,-2-2-15 0,-1 1 8 16,4 1 4-16,-5-3-6 0,-3 2-10 15,-1 3 11-15,-1-1 16 0,1 1 0 16,-2 1-10-16,-1 0 13 0,0 1-4 16,0 0-8-16,0-2 12 0,0 7-5 0,0 0 3 15,0-8 9-15,0 2-18 0,-11-6-5 0,1 4 4 16,0 0 4-16,0-1-8 0,0 5-3 0,-3-3-5 15,1 0 12-15,-1 0-7 0,2 4-7 0,0 0 23 16,-4-2-18-16,3 5 2 0,12 0-1 16,-13 0 8-16,2 0-15 0,2 0 7 0,-6 0-2 15,2 0 3-15,-17 12-5 0,14-7-5 0,3-3 5 16,-4 1-3-16,7 1-1 0,3-3-13 16,0 1-16-16,-1 1-15 0,4-1 4 0,1 0-55 15,-1 0-22-15,2-1-11 0,-1 1-18 0,2 1-14 16,-3-3-31-16,2 1-24 0,-1 0-34 15,4-1 20-15,1 0-247 0,1 1 26 0,0-2 30 16,2 0 31-16,0 0 23 0,1 1 28 0,14 1 16 16,-10-1 41-16,8 0-19 0</inkml:trace>
  <inkml:trace contextRef="#ctx0" brushRef="#br0" timeOffset="49581.34">4952 2423 496 0,'0'-2'301'0,"1"2"-26"0,0 0-28 16,0 0-23-16,0-1 5 0,-1 0-16 0,1 0-33 15,-1 0-3-15,1 0-17 0,-2 0-3 16,0 0 6-16,0 1-33 0,-2-1-15 0,1 0-19 15,1 0 26-15,-2 1-18 0,-1 0 1 0,-1 0-17 16,0 1-13-16,1 1-13 0,-1 0-8 16,-1-2 23-16,1 0-2 0,5 0 0 0,0 0-4 15,-19 5 0-15,6 0-29 0,2-1 27 0,-2 3-21 16,4-6 2-16,-1 3-8 0,3 1 1 16,1-3-5-16,-4 6-6 0,-1 4 0 0,4-4 5 15,3-1 0-15,-4 5-24 0,3 2 9 0,1-3 22 16,2-2-24-16,-1 2 14 0,1-5-21 0,2 3 6 15,0 1 1-15,0 2 15 0,0 0-10 16,0 0-1-16,0 0 10 0,16 12-12 0,-9-11 0 16,0-1-9-16,4 0 9 0,0-2 5 15,0-1-17-15,5-1 3 0,-3-4 11 0,4 1-15 16,-1-2 4-16,1 1 17 0,0-3-18 0,1 1 9 16,-12-2-14-16,4 0 3 0,3 0-3 0,12-9 7 15,-10 3-6-15,-4 3 5 0,3-3 4 16,-1 0-9-16,0-1 9 0,-2-3 1 0,0 0-7 15,-3 0 3-15,-1 2-4 0,0-4-17 0,-2 1 16 16,3-1-6-16,-5 1 3 0,0 0-8 16,-2 2-9-16,1 0 5 0,-2 1 17 0,0 2 2 15,0 6-3-15,0-12-10 0,0 0 0 0,-10-8 6 16,5 12 0-16,-2-6 0 0,-1 0 0 0,-2 4-16 16,-1 0 18-16,-2 5-13 0,2 0 2 15,-4-1-7-15,0 0 7 0,1 6 5 0,2-2-8 16,12 2 4-16,-16 0 3 0,1 0-6 15,-19 14 9-15,15-11-5 0,0 0-33 0,3 4 14 16,-3-3-26-16,3 3-23 0,2-1 7 0,4-2-46 16,2 2-10-16,-2-2-33 0,4 0-31 15,1-1-45-15,1-3 22 0,0 3-139 0,2-1-132 16,1 0 14-16,1-1 45 0,0-1 28 0,0 1 28 16,0-1 6-16,0 0 40 0,11-1-7 15,-4 1 8-15</inkml:trace>
  <inkml:trace contextRef="#ctx0" brushRef="#br0" timeOffset="50158.88">5400 2359 274 0,'-2'-3'322'0,"2"2"-22"0,-2-1-11 0,0 1-20 16,1 0-29-16,0 1-15 0,1 0-13 0,-1-3 25 16,1 3-23-16,-1-2-23 0,0 2-19 15,1 0 11-15,0-1 11 0,0 0-33 0,-2 1-3 16,2 0-15-16,-1 0-18 0,1 0-5 16,1 0 5-16,-1 0-17 0,-1 1-9 0,1 0 13 15,-1 2-10-15,1 1 3 0,-1 1 3 16,1 0-2-16,0 3-14 0,-1-1 16 0,1 3-19 15,0 5-4-15,0 3-4 0,0 0 6 0,0 4-4 16,-8 23-25-16,7-19-4 0,1-12 3 16,0 5-13-16,0 3 9 0,0 1-6 15,0 1 3-15,0-3-12 0,0-1 3 0,0-1-5 16,0-2-1-16,0-2-13 0,0-3 1 16,-9 7-7-16,9-19-21 0,0 0-16 0,0 9-19 15,0-3-20-15,0-6-19 0,0 0-29 0,0 7 13 16,0-7-143-16,3 7-56 0,-3-9-28 15,1-1 27-15,0 1-264 0,0 0 43 16,-1-1 36-16,2-1 39 0,-1 1 40 0,-1 0 26 16,0-1 23-16,-1 0 30 0,1 1-6 0,-2 0 14 15</inkml:trace>
  <inkml:trace contextRef="#ctx0" brushRef="#br0" timeOffset="51539.06">3637 1913 506 0,'0'0'320'16,"0"-15"-47"-16,0 15 1 0,0 0-45 15,0 0 11-15,0-12-29 0,25-7-6 0,-26 16-24 16,1-2-18-16,-1 1-20 0,0-2 40 0,1 6 14 15,0-11-35-15,-11-11 13 0,5 12-33 16,2 1-6-16,-3-4-24 0,0 5-13 0,0-4-4 16,0 3-23-16,-1 0 7 0,0 0-7 15,3 3-17-15,-2 1 3 0,2 0-6 0,-1 3-2 16,0-1-12-16,0 1 11 0,1 0-25 0,5 2 4 16,0 0-8-16,-13 0-6 0,-13 19-4 15,12-10-20-15,3 3 35 0,2 8-8 0,-1 0 20 16,3 4-9-16,2-2-11 0,1-3 5 0,2 5-6 15,0-4 14-15,2 1-13 0,0-13-5 0,0 4 0 16,0 2-8-16,0-2 14 0,14 14 7 16,-9-18-11-16,2-1-5 0,-1-2 8 0,1-2 12 15,0-3-15-15,-7 0 8 0,13 0 3 0,18-11-16 16,-15 4-6-16,0-4 2 0,-2-1 5 16,3-1-16-16,-3-4-16 0,-1 1 8 0,-4-1-3 15,0 2 8-15,1-2-4 0,-4 3-1 16,2 0-8-16,-5 6 27 0,0 0-20 0,-1 2-6 15,0 1 4-15,-1 2 16 0,0 0-8 0,0 0-13 16,0 1 19-16,-1 0-27 0,3 0 6 16,-2 1 28-16,-1 0-8 0,0 1-19 0,0 0 23 15,0 0 10-15,4 12 5 0,-2-7 2 0,0 3 0 16,0 10 3-16,4-3 9 0,2 2-16 16,-2 2-13-16,2-2 21 0,-3-3-9 0,2 1 9 15,0-1-15-15,-1-4 18 0,-1-1-11 0,-1-2-8 16,0-1-27-16,1-1-27 0,-1 0 5 15,9 1-114-15,-5-3-66 0,2-3 23 0,0 3-254 16,-1-3-56-16,-1 0 32 0,5 0 34 0,1 0 28 16,5 0 44-16,3 0 20 0,26-11 62 15,-16 10-43-15,2-2-2 0</inkml:trace>
  <inkml:trace contextRef="#ctx0" brushRef="#br0" timeOffset="52901.25">6600 2550 467 0,'0'0'324'0,"0"-12"-32"0,0 12-34 16,0 0-19-16,14 0-19 0,-14 0-18 16,0 0 8-16,0 0 4 0,0 0-43 0,0-13 5 15,0 13-32-15,0 0 15 0,20-19-19 0,-19 16 1 16,0 1-9-16,-1-1 7 0,0 1 11 15,-1 0-35-15,1 0 6 0,0-1-21 0,0 2-4 16,-3-1-2-16,2 0-34 0,0-1 16 16,0 3-14-16,1 0-5 0,-5-4 1 0,4 4-2 15,-2-1-15-15,0-1-13 0,2 0 11 16,-2 1-4-16,-2 1-20 0,1 0 21 0,-2 1-24 16,1-1 13-16,-1 3-6 0,6-3 11 0,0 0-21 15,-24 9 15-15,13-4-3 0,2 0-8 16,1-1 2-16,-3 4 12 0,2-1-12 0,-2 1 7 15,3-1-12-15,2-4-1 0,0 4 5 0,0-3-2 16,1 3-2-16,-2 4-1 0,0 0-1 0,2-2 1 16,0-1 7-16,2 1-13 0,1-1 2 15,-2 6 8-15,1-2-8 0,2 0-7 0,1-1 15 16,0-11-7-16,0 9-3 0,0-1 14 0,0 3-1 16,11 19-8-16,-5-17-6 0,-1-1 2 0,-1-3-8 15,3 2 18-15,0-2-3 0,-1-3-4 16,-1 0 6-16,0 0-10 0,0-2 11 15,1-2-5-15,-1 1 5 0,2-2 4 0,-2-1-5 16,1 0 0-16,-6 0 3 0,7 0-3 0,17-12-5 16,-6 6-4-16,0-3 7 0,1-3-8 15,-1 0 7-15,0-2-11 0,-4 3 9 0,0-2-2 16,-3-3 3-16,0 4 1 0,-4 4 1 16,3-3-9-16,-4 1 2 0,0 1-9 0,-2 2 17 15,-2 1-5-15,1 0 6 0,-2 0-9 0,0 1 0 16,-1-1-4-16,0 0 5 0,0 6 3 0,0 0 3 15,0-9 2-15,-11-11-13 0,3 8 3 16,2 3-7-16,-2 3 2 0,-3-2 1 0,0 3 3 16,2 2 5-16,-1 1-13 0,-7 0-1 0,2 2 13 15,0-4-7-15,7 4 1 0,-5 0 4 16,-2 0-5-16,-16 13-9 0,14-10-6 0,2 1-3 16,1-4-12-16,0 5-19 0,3-3-27 0,3 1 5 15,2-2-45-15,0 1-43 0,1 0-12 16,3-2-44-16,-2 0-30 0,4 0 24 0,0 0-184 15,0 0-86-15,0 0 37 0,-5-2 1 16,7 1 31-16,1-1 54 0,3 1 41 0,2 2-16 16,19-6 39-16,-14 5-24 0</inkml:trace>
  <inkml:trace contextRef="#ctx0" brushRef="#br0" timeOffset="54217.25">6970 2510 474 0,'0'0'272'0,"0"0"-40"0,0 0 4 15,0 0-39-15,0 0 16 0,0 0-25 16,0 0 14-16,0 0-22 0,0 0-13 0,0-14 14 15,-14 14-43-15,14 0 17 0,0 0-12 0,0 0-15 16,0 0 12-16,0 0-18 0,0 0-9 0,0 0-20 16,0 0-31-16,0 0 17 0,0 0-5 15,0 0-34-15,0 0-7 0,0 0 39 0,0 0-8 16,0 0-6-16,0 0 10 0,0 0-3 0,0 0-2 16,-15 17 14-16,15-8 5 0,0 7-5 15,0 2-3-15,0 3 8 0,0 2-27 0,0-1-5 16,0 0 20-16,0-1-17 0,0 1-21 15,0-3 2-15,0-1 7 0,0 1-7 0,0-2 5 16,0-5-23-16,0 0 12 0,0-3-5 0,0-2-36 16,0-1-35-16,0-6-1 0,7 0 4 0,-7 7-81 15,0-7-52-15,12 6-31 0,-9-8-62 16,2-2 26-16,-2 1 20 0,1 0 22 0,0-1-283 16,-1-1 32-16,-1 2 41 0,9-8 29 15,-3 3 22-15,0-2 33 0,-3 1 20 0,4 0-13 16</inkml:trace>
  <inkml:trace contextRef="#ctx0" brushRef="#br0" timeOffset="54573.87">7182 2471 320 0,'0'-2'323'0,"1"0"-45"16,-2-1-18-16,3 1-51 0,-2 2 6 0,2 0-13 16,-1 1-7-16,-1 0 5 0,1 4 2 15,0-2-22-15,1 4 24 0,0-2-18 0,1 13 24 16,1 0-33-16,0 1 2 0,1-1-20 16,0 2-4-16,-3 1-22 0,1-5-2 0,-1 6-12 15,1-2-25-15,-1-3-11 0,0-1 2 0,-2 0-9 16,2-5-10-16,-2 0-24 0,1-3 14 15,0 0-11-15,-1-2-12 0,1-2-28 0,0 0-4 16,-1 1 0-16,0 0-62 0,1-3-14 16,-1 0-55-16,1 0-21 0,-1 0-41 0,0-2-23 15,0 0 18-15,0 0-192 0,0 0-63 0,0 0 2 16,0 0 33-16,10-11 49 0,-9 8 11 16,1-1 42-16,0 2 14 0,2-1 6 0</inkml:trace>
  <inkml:trace contextRef="#ctx0" brushRef="#br0" timeOffset="55215.41">7482 2526 229 0,'0'-3'384'16,"0"-1"-68"-16,0 0-31 0,-1 2-22 0,1-1-24 16,-1-1 0-16,1 2-20 0,-2 1-21 15,4-1-11-15,-2-1 6 0,-1 1-37 0,1 2-33 16,-1-1 0-16,-1 0-9 0,-1 2-12 0,-1 0-10 16,2 1-11-16,-2-1 35 0,1 3-21 0,-1-1 13 15,1 1-16-15,-6 8 2 0,1-1-2 0,1 0-6 16,-1 2 3-16,1 1-16 0,2-4-2 15,0 6-9-15,1-7-2 0,2 4-10 0,-2 2 14 16,0 2-13-16,0-2 4 0,2-1-8 0,2-5-13 16,0-9 2-16,0 12 4 0,0 0-5 15,0 0-3-15,12 11-7 0,-7-7 4 0,1-7 3 16,-2-1-9-16,3-1 0 0,-1-2 4 16,5 3 0-16,-1-5-10 0,1-1-8 0,-1 0 14 15,-10-2-2-15,8 0 1 0,5 0-5 16,15-12-4-16,-15 2-3 0,1 2 6 0,-2-1-10 15,0-3-3-15,0 2-9 0,-1-3 17 16,-3 0-4-16,0-2-7 0,-1 3-5 16,-1-2 7-16,-1-1-11 0,-1 5 9 0,-3-1 5 15,0 2 2-15,-1 9-10 0,0-8 3 0,0 0-4 16,0-4 14-16,-12-10-6 0,9 11-2 0,-6-1-9 16,2 3 0-16,-1-2 3 0,-1 1 1 0,1 3-6 15,1 0-5-15,-5-1 7 0,3 4 8 16,-1 2-6-16,2 1-9 0,1-3 13 15,-1 3 2-15,2-1-14 0,-1 2 9 0,0-1-6 16,7 1 1-16,-7 0-27 0,-1 0-8 0,2 0 5 16,-1 0-40-16,1 0-18 0,6 0-34 0,-28 12-20 15,17-6-27-15,3-2-40 0,1 0-14 16,3 1 22-16,-2-1-196 0,3-2-48 16,2 2 12-16,0-1 20 0,1-1 27 0,1 1 25 15,-1-3 57-15,0 0-12 0,14 4 5 0</inkml:trace>
  <inkml:trace contextRef="#ctx0" brushRef="#br0" timeOffset="57013.18">7905 2530 456 0,'1'0'205'16,"3"-3"-13"-16,-2 3-15 0,-1-1-3 16,1 0 1-16,-1 1-18 0,-1 0 4 15,0 0-13-15,0 0 0 0,0 0-16 0,0 0-2 16,11-7 7-16,-10 6-23 0,0-1-11 0,-1 1 4 16,2 0-19-16,-2 1 4 0,1 0-17 15,0-1 10-15,-2-1-6 0,2 2-22 0,-1 0-18 16,0 0 26-16,-1 0-24 0,1-2 6 0,0 2-3 15,-1-2-9-15,1 2-3 0,-2-1-16 16,2 1 12-16,0-2 5 0,-2 0-6 0,2 2-17 16,-1 0 0-16,0 0 5 0,1 0 2 0,0 0 6 15,-1 0-23-15,1 0 23 0,-2 0-11 0,1 0 0 16,0 0-8-16,0 0 13 0,1-3-13 16,-1 3 28-16,1 0-24 0,0 0-12 0,-1 0 32 15,0 0 5-15,0 0-16 0,1 0 16 0,-1 0-25 16,0 0 25-16,0 0-14 0,0 0-4 15,0 0 22-15,0 0-6 0,-2 0-19 0,3 0 6 16,-1 0 2-16,1 0-15 0,-1 0 22 16,0 0 0-16,0 0-2 0,0 0-3 0,1 0 6 15,-2 0-4-15,1 0-1 0,1 0-6 16,-2 0-1-16,0 0 18 0,2 0-2 0,-1 1-41 16,0-1-1-16,-1-1 1 0,0 4 1 0,0-3 5 15,1-2-2-15,0 2 3 0,0 0 9 0,1 2 5 16,-1-2-2-16,1 0 11 0,0 0-3 15,0 0-2-15,0 0-1 0,0 0-2 0,0 0-1 16,0 0-2-16,0 0 0 0,0 0-12 0,0 0-2 16,-8 0 12-16,8 0-2 0,0 0-7 15,0 0-1-15,0 0 1 0,0 0-5 0,0 0-8 16,0 0 1-16,0 0 6 0,0 0 3 16,0 0 6-16,-9 0-20 0,8 0 23 0,1 1-4 15,1 0-11-15,-1-1-12 0,0 0 2 0,0-1 23 16,0 1 0-16,0 0-2 0,0 0-6 0,0-1-2 15,0 1 16-15,0 2-27 0,-2-3 10 0,2 1-10 16,0 0 30-16,-1 0-2 0,2-1 1 16,-1 1-27-16,0 0 4 0,1 0 23 0,-1 0 0 15,0 0-4-15,0 0-1 0,0 2 0 16,0-2 0-16,0 0-2 0,0 0-9 0,0-2 0 16,0 2 32-16,0 0-3 0,0 0-22 0,-1 0-1 15,1 0 9-15,-1 0-3 0,1 0-2 0,0 0-19 16,0 0 0-16,0 0 2 0,0 0 18 15,0 0-5-15,0 0-25 0,0 0 28 16,0-2 0-16,0 4-1 0,0-2 3 0,0-2-2 16,0 4 4-16,0-2-2 0,0 0 0 0,-1 0 1 15,1 0-6-15,0 0-15 0,1 0 2 0,-2 0 16 16,1 0-9-16,0 0-1 0,0 1 13 16,-1-1-2-16,0 1 0 0,0-1-6 0,1 0 4 15,0 0-18-15,-2 1 2 0,1-2 28 16,1 1 0-16,-1 0-3 0,0 2 1 0,0-2-5 15,1-2 0-15,-1 2-14 0,1 0-2 16,-1 2 0-16,0-2 32 0,1 1-5 0,-3-1-37 16,2 2-14-16,0 0 32 0,1-2-28 0,0 0 17 15,-1 0 1-15,-1 3 1 0,2-3-2 16,-1 0 4-16,0 2 2 0,-1-1 2 0,1 1-16 16,0 0 29-16,-1 0-3 0,1-1-26 15,-1 3 28-15,0-1-15 0,1-1 2 0,0 1 1 16,-1 1-1-16,1-1 15 0,-1 1-2 0,1-1 5 15,0 2-1-15,0 0-19 0,-1 1-6 16,0 0 18-16,1 1 1 0,-2 9 29 0,1-3-24 16,2-13-2-16,0 12-1 0,0 1-1 0,0 1 0 15,0-1 12-15,0-2 25 0,0-1-37 16,0-1 14-16,11 16-6 0,-7-11-6 0,3 0 14 16,-3-4-6-16,2 4 0 0,-2-6 4 0,3-2-2 15,-2 0-8-15,1-1 7 0,-1 0-7 16,0-3 10-16,2 0 5 0,-1 1-12 0,2-3 24 15,-1 0-23-15,13 0-4 0,-12 0 2 16,5 0-13-16,17-11 4 0,-14 4 12 0,1 0-2 0,-2-1-13 16,1-3 7-16,-3 2 11 0,0 1-10 15,-1-6 8-15,-3 1-10 0,1 0 6 0,-3-1-17 16,0 1 17-16,0-2-4 0,-2 1-8 16,-2 2 4-16,-1 2 1 0,0 0 2 0,-2 1 5 15,0 2-6-15,0-1 9 0,0 8-4 0,0-5 0 16,0-7-5-16,-13-10-5 0,7 13 4 15,-2-3-8-15,-2 2 12 0,0 0-12 0,2 2 7 16,-4 0 1-16,2 2-3 0,1 2 6 16,1 1-20-16,-5-4 23 0,3 6-10 0,0 0-9 15,10 1-4-15,-9 0-8 0,0 0 19 0,0 0-4 16,0 0-16-16,-19 14-7 0,13-6 1 0,-3-1-37 16,4 0 5-16,2 0-51 0,3 0-11 15,1-3-31-15,2 0-22 0,-1 3-8 0,2-5-43 16,2 1 19-16,-1-1-132 0,1 0-116 15,3 1 3-15,0 0 28 0,0-3 36 0,0 0 21 16,0 0 39-16,11 1 14 0,-8 0 23 0</inkml:trace>
  <inkml:trace contextRef="#ctx0" brushRef="#br0" timeOffset="57793.27">8410 2490 272 0,'1'-2'344'0,"2"0"-31"16,-1 0-54-16,-1 0-27 0,0 1-28 0,-1 1-11 15,-1-1-35-15,0 0 7 0,0-1-11 0,0 2 7 16,1-3-46-16,-2 2 16 0,1 1 3 16,-1 1-15-16,0-1-19 0,0-2 3 0,0 4-31 15,0-1 6-15,-1-1-1 0,1 3 8 0,-3-1-29 16,1-1-5-16,1 2-7 0,-1 1 18 16,3-1-2-16,-4 2-7 0,-4 4-6 0,-2 1 25 15,4-1-7-15,-1 3-34 0,3-3 15 16,-3 5-6-16,1-2 14 0,2 0 9 0,2 0-6 15,-2 1-7-15,5-7-4 0,0 2-6 0,0 1-12 16,0-1-3-16,0-1-2 0,0 1 4 16,0 0-17-16,0 3 5 0,11 11-9 0,-6-6 9 15,0-6-6-15,-2-1 12 0,3-1 5 16,3 1-21-16,-2-1-7 0,-1 0 13 0,2-2 13 16,-2-4 2-16,0 3 6 0,-1-2-7 0,0-1 5 15,1 1-34-15,0-2-4 0,-1 0 24 16,1 0-4-16,-6-1 6 0,0 0-16 0,9 0 20 15,-1 0-17-15,-2 0 3 0,-6 0 2 0,8 0-4 16,0 0-14-16,6-11 16 0,-2 4 15 16,-2 0-10-16,-4 1-3 0,-1 0-15 0,1 1 20 15,2-7-9-15,-1 3-3 0,-3 3 3 0,0-2 12 16,0 2-20-16,-1-1 9 0,0 2 9 0,-1-1-17 16,1 0 13-16,0-11 6 0,1 5-8 15,-2 5 9-15,0-3 4 0,-2 3 21 16,0-1-11-16,0 1 17 0,1 1-15 0,-1 6 8 15,0 0 2-15,0-8-10 0,0 0 14 0,0-2-22 16,-15-9 8-16,11 11 7 0,-1 1-9 0,0 0-3 16,-5-2-1-16,0 1-5 0,1 1-5 15,-3 0 4-15,3 0-6 0,2 4 3 0,-2-1-6 16,2 1-6-16,-1 0 9 0,2 1-15 16,-1 1 8-16,0 0 0 0,0 1 4 0,-1 0-16 15,0 0-3-15,-1-2-32 0,0 2-4 0,-2 0-25 16,-1 0 7-16,-2 0-94 0,3 0-42 15,-13 12-31-15,13-10-65 0,5-2 26 0,0 2-220 16,3 1 37-16,0-2 36 0,3 0 31 16,-1 0 27-16,3 0 28 0,-1 0 23 0,2 0-31 15,1-2 15-15,1 2 4 0,1-1 29 0</inkml:trace>
  <inkml:trace contextRef="#ctx0" brushRef="#br0" timeOffset="59010.55">8834 2459 345 0,'1'-4'283'0,"-1"1"-37"0,1 0-27 16,-2 0-10-16,1 0-28 0,-1 0-4 15,2 1-27-15,-1-1-1 0,-1 1-24 0,-1 0 0 16,0 0-9-16,0 0-19 0,0 1 4 0,-1-2-30 16,1 1 4-16,0 2-7 0,-1 0-1 15,0 0-16-15,-1 2-15 0,2-2 6 0,-2 1-19 16,-1 1 10-16,2 1 7 0,-1-2-15 0,-1 2 15 15,1 2-14-15,-5 3-8 0,0-2 8 0,1 1-10 16,4-2 6-16,-1 0-8 0,1 0 12 16,2 0-14-16,-1 0 4 0,-1-1 10 0,2 2-8 15,-1-2-16-15,0 2 15 0,0 0-20 0,1-2 9 16,1 4 7-16,0-3-3 0,1-1 16 16,-2 1-9-16,0 0 8 0,2-1-4 0,-2 0 7 15,1 0 2-15,1-1-2 0,-1 0-7 16,1 0-14-16,0-1 3 0,-1 0 17 0,1 1-12 15,0-2 21-15,-1 0-29 0,1-1 24 16,0 0-4-16,0 0-10 0,0 0-14 0,0 0 6 16,0 0-4-16,0 0 32 0,0 0-37 0,0 0 3 15,0 0 11-15,6 6-23 0,-7-6 2 0,2 1 20 16,1-1-2-16,-2 1-3 0,1-2 6 16,0-1-14-16,0 2 21 0,0-2-10 0,0 1-20 15,1 1 3-15,-1-2-11 0,0 2 14 16,1-2-10-16,1 1-10 0,-2-1 25 0,1 0-28 15,-1 0 20-15,2 0-5 0,-1 1 0 0,-1-2 13 16,1 2-13-16,0 0-5 0,1-1 0 16,0-1 12-16,0 0-5 0,0 1-4 0,1 0 3 15,-1-1-7-15,-1-1 17 0,1 0-10 0,-1 0 15 16,-1 2-10-16,2-1-7 0,0-1 0 0,-1 0 10 16,2 3-5-16,-2-4 16 0,1 3-9 15,-1-1 2-15,0 1-11 0,-1-1 11 0,2 1-17 16,-2-1 22-16,1 2-5 0,-2-2 2 0,2 1 5 15,-2-1 5-15,1 0-3 0,-1 1 11 16,2 0-14-16,-2-1 18 0,2 2-2 0,-2-1-1 16,1 0-11-16,0 0 8 0,-1 2 13 0,0 0 10 15,0 0-8-15,0 0 0 0,0 0-9 0,0 0 13 16,0 0-10-16,0 0-1 0,0-7 14 0,0 7-4 16,0 0-4-16,-3-8-16 0,2 7-2 15,1 0 29-15,0 0-11 0,0-1-2 0,0 1 2 16,0 0 14-16,-1 1 11 0,1 0-8 15,0 0-9-15,0-2 4 0,0 2-10 0,0 0 30 16,0 0-8-16,0 0-11 0,-1 0 4 0,1-1-22 16,0 2 15-16,-1-2-15 0,2 1 16 15,-1 1-18-15,0 0-4 0,0 1-8 0,-1 0 18 16,1 2-5-16,-2 2 13 0,0 9 5 0,-2 1 6 16,1 5 1-16,2 0-6 0,-3 2 12 0,1 3 9 15,1 0-4-15,-2 6-11 0,2-3 7 16,-1 0-6-16,3-15-3 0,0 6-9 0,0 3-6 15,0 1-8-15,0-1 0 0,0-1-8 16,0-5 8-16,0-1 8 0,0-3 2 16,0-5-9-16,0 0 6 0,0-2-14 0,0-6-3 15,0 7 0-15,0-7-1 0,0 8-3 0,0-8-14 16,-3 6-22-16,5-8-31 0,0-1-18 16,0 2-29-16,1-4 10 0,1 2-73 0,7-9-72 15,-4 0-12-15,0-2-50 0,2 2 26 16,0-1-169-16,-3 1-80 0,2-1 44 0,3 0 35 15,-1 1 32-15,5 1-11 0,-1 1 25 0,0-1 66 16,-1 1 17-16,-2-1 11 0</inkml:trace>
  <inkml:trace contextRef="#ctx0" brushRef="#br0" timeOffset="59604.96">9131 2491 625 0,'-1'-6'351'0,"1"2"-44"0,-1 2-48 16,0-2-20-16,-2 1-24 0,2 1-5 0,-2-1-23 15,0 2 28-15,0-1-42 0,2 2-13 0,-1 0-1 16,-2-2-17-16,2 2-15 0,-3 1-15 15,1 0-11-15,0 2-10 0,-1-1 5 0,0 0 20 16,-6 8-6-16,1 0-9 0,-1 1 5 16,2 0-3-16,1 3 2 0,-1-2-10 0,3 5-2 15,0-2-8-15,1 4 5 0,0 0-17 16,0 0 9-16,4-1 2 0,1-12-10 0,0 6-15 16,0 4 3-16,0 0-4 0,0 2-7 0,12 16-12 15,-8-23 7-15,2 1-3 0,0-4-7 0,3 2-4 16,2-1 7-16,-3-2-4 0,4 1-4 15,0-4-17-15,-3-1 2 0,2-2 5 16,-4-1-1-16,-7 0 9 0,8 0-21 0,0 0 3 16,5 0-1-16,12-15 7 0,-11 7-6 0,-1 3 11 15,-2-4-4-15,-1 0-5 0,-2 0-11 0,-3-4 12 16,2 2 0-16,0-1-1 0,-3 3-5 0,3-6 3 16,-4 1-12-16,-1 2 8 0,-1-1-2 15,0-6 6-15,-1 5 2 0,0 14-3 0,0-12 0 16,0-1-4-16,-13-11-15 0,7 10 7 15,-1 0 9-15,-1 6-2 0,-3-2-16 16,0 1 2-16,-2 1 5 0,-1 4-12 0,-3-2 2 16,5 2-20-16,3 0-23 0,-9 1-2 0,3-2-45 15,3 0 11-15,3 3 9 0,4-2-117 16,-2 3-9-16,2 1-45 0,5 0-49 0,0 0 31 16,0 0-146-16,0 0-74 0,0 0 20 0,0 0 31 15,0 0 31-15,-7 0 38 0,7 0 48 16,-7 12-1-16,9-10 11 0,-3 2 3 0</inkml:trace>
  <inkml:trace contextRef="#ctx0" brushRef="#br0" timeOffset="60298.31">7978 1838 491 0,'0'-3'393'0,"0"-1"-60"16,0-1-37-16,0 2-33 0,0 1-3 16,-1-1-40-16,2 2-30 0,-1-1-5 0,0 1-52 15,0 3-22-15,2 1 28 0,-2 1-17 0,1 4-13 16,0 13-11-16,-1-9-11 0,0 5 47 16,0 5 17-16,6 25-1 0,-3-19-15 0,-1-1-7 15,1-3-2-15,-2-1-14 0,2-1-10 16,-2-4-1-16,1 3-15 0,0-5-2 0,0-3-11 15,-2-3-12-15,1-1 4 0,0-3-7 0,-1 0-6 16,2 0-9-16,0-1 6 0,-1-2-4 16,-1-1-10-16,0 1 13 0,0 0-11 0,0-2 5 15,0-1-11-15,0 0 2 0,0 0 1 0,1-3-9 16,0-1-9-16,-1-1 5 0,1 1-6 0,0-3-3 16,3-11-3-16,1 5-1 0,-2 2-7 15,3-2-2-15,0 5 4 0,0 0 3 0,6-3-14 16,0 4 4-16,1 1-3 0,-3 3 0 15,2 1 2-15,6 2 4 0,-4-1-1 0,-14 1 2 16,14 0-14-16,-3 0 14 0,11 12-3 0,-9-4 12 16,-3-4-3-16,-2 2 3 0,-2-1 10 0,-1 1 8 15,-2 0 4-15,0-2 5 0,-2 1-6 16,-1 0 5-16,0-5 3 0,0 0 7 0,-10 22-2 16,5-13-12-16,-9 2 0 0,-1-2 3 15,-5 1 1-15,-2-3-34 0,0 0-31 0,-2-3-32 16,0-2-62-16,2-2 12 0,2 0-131 0,8 0-62 15,-2 0 28-15,-15-13 25 0,19 8 26 0,1 2 20 16,4-2 20-16,3 1-337 0,1-1 53 16,2-2 41-16,4 4 50 0,11-6 25 0,4 1 25 15,2-2 2-15,3 3 15 0,2 0 11 16</inkml:trace>
  <inkml:trace contextRef="#ctx0" brushRef="#br0" timeOffset="61681.48">11589 1814 560 0,'0'0'288'15,"0"0"-42"-15,13 0 1 0,-13 0-30 0,0 0-1 16,25-23-11-16,-22 21-26 0,1 1 17 16,-1 0 3-16,0-1-23 0,-1 1-19 0,0-1-17 15,0 1 34-15,0 0-17 0,-3 1 3 0,2-2-13 16,-1 1 0-16,-1 0-25 0,-2 0-22 0,1-1 3 15,-3 2-4-15,0-1-35 0,1 1 13 0,-3 1-20 16,1 0-11-16,-12 5 3 0,0 1-5 16,1 0-5-16,-1 4-10 0,0 0 6 0,0 2 2 15,2 0-9-15,-1 2 0 0,5 1 14 0,-1 0-27 16,2 1 6-16,2-1-18 0,2 0 27 16,3-1-2-16,3-4-14 0,1 1 7 0,0-12 1 15,0 9-10-15,19 14 20 0,-4-14-1 0,2-3-12 16,3-1-5-16,1-1 10 0,2 2-12 15,1-5-19-15,1 1-12 0,-1 2 2 0,-3-3-63 16,0-1-66-16,-12 0-43 0,3 0-67 0,2 0 26 16,2 0-266-16,0 0 5 0,-5 0 25 0,-2 0 49 15,-3 0 28-15,-6 0 32 0,15-9 29 16,-10 8 31-16,2 1 27 0</inkml:trace>
  <inkml:trace contextRef="#ctx0" brushRef="#br0" timeOffset="62812.21">10621 2641 754 0,'0'0'236'0,"0"0"-2"15,0 0-29-15,0-13-10 0,0 13 11 0,0 0-3 16,0 0-41-16,0 0 2 0,0 0 21 16,13-26-33-16,-13 24-5 0,-1 0 6 0,2 1-16 15,-1-1-15-15,0 0-13 0,0-1 8 0,0 2-11 16,-1 0-13-16,1 1-4 0,0-1-6 0,0-1-20 16,-1 2 11-16,0 0-12 0,0 0-3 15,-1 3-8-15,0-3-11 0,-1 4-3 0,0 0-5 16,0 1 8-16,-2 8-4 0,-2 2 8 15,1 0 0-15,1-1-7 0,0 1 13 0,3-2-24 16,2-2 6-16,-1 1-18 0,1-2 8 0,0-10 4 16,0 8 10-16,0 3-3 0,10 17-6 15,-6-17 2-15,1-3 0 0,2-1-9 0,-2-3 15 16,1 1-13-16,6 4 2 0,-1-6 12 16,0-3-10-16,-2 0-10 0,-9 0 4 0,13 0 3 15,2 0-9-15,15-17-3 0,-15 10 5 0,-3-3 2 16,1 0-10-16,-3-4-3 0,0 2-1 15,0 1 6-15,-2 0 3 0,-3-4-14 0,1 0 4 16,-3-1-10-16,-1 4 6 0,-1 1-2 16,-1-7 2-16,0 11-4 0,0-6-9 0,0 4 20 15,0-3-15-15,-13-5 7 0,9 10 11 0,0 2-10 16,-1 0-4-16,-1 2-3 0,0 0-11 16,0 1 9-16,1 0 10 0,-2 2-5 0,7 0 9 15,-8 0-14-15,-4 0 17 0,-16 11-11 16,14-5 3-16,0-1-19 0,3 0-13 0,-2 2-15 15,5 0 6-15,2-1-48 0,0 0-24 0,0-3-27 16,3 2-12-16,-1-1-8 0,2-2-39 0,1-1-33 16,1-1 22-16,0 0-229 0,0 0 33 15,0 0 29-15,0 0 29 0,9 4 24 0,-6-5 21 16,2-2 23-16,-1 3 15 0,2-1-91 16</inkml:trace>
  <inkml:trace contextRef="#ctx0" brushRef="#br0" timeOffset="63209.25">11044 2481 448 0,'2'-4'322'0,"-2"-1"-36"16,2 2-33-16,0 1 10 0,-1-1-23 0,-1-1-20 16,1 1 3-16,0 1-44 0,-1-1-10 15,0 2-11-15,2-2-21 0,-2 3-9 0,2 2 21 16,0 3-16-16,-1-2 7 0,1 3-3 0,5 11 22 16,-6 3-19-16,3 1 16 0,0-1-30 0,0 1-8 15,-1 1-5-15,-1-2-17 0,2-1-9 16,-2 3 4-16,-2-3-14 0,0 1 1 0,3-1-18 15,-3-4-1-15,0-3-16 0,1-3 11 0,-1 0-7 16,1-3-16-16,0 1-29 0,-1-2-38 0,2-3-5 16,-1 0 4-16,1 1-79 0,0-3-61 15,-2 0-28-15,0 0-58 0,0 0 24 16,0 0-220-16,16-13-7 0,-4 2 7 0,-4 0 49 0,2 1 29 16,-1 0 24-16,-2-3 11 0,2 1 33 15,-4 4 12-15</inkml:trace>
  <inkml:trace contextRef="#ctx0" brushRef="#br0" timeOffset="63503.54">11271 2441 715 0,'0'-2'348'16,"0"1"-57"-16,0-2-47 0,1 3-35 0,-1 3 40 15,1-1-30-15,0 3-25 0,0 1-22 16,0 0 81-16,2 13-43 0,-3-9 21 0,6 22-20 15,-4-11-3-15,1 3-21 0,-1-2-13 0,2 2-24 16,-1-2-10-16,-1 1-15 0,2-2-15 16,0-1-11-16,-2-2-10 0,2 1-1 0,-2-2-15 15,0-5 3-15,1-4-5 0,-1 2-23 0,-1-5-18 16,-1 0-42-16,2-1-21 0,0-1 3 16,0-3-93-16,0 2-28 0,-2-2-54 0,0 0-40 15,0 0 24-15,0 0-249 0,17-12 36 16,-13 7 33-16,-1 1-31 0,-1-1 29 0,1 0 35 15,0 0 48-15,5-8-19 0,-2 3 34 16,0 4-14-16</inkml:trace>
  <inkml:trace contextRef="#ctx0" brushRef="#br0" timeOffset="64099.63">11630 2480 491 0,'-2'-5'371'0,"0"2"-59"16,1 0-43-16,-1 1-27 0,0-1 13 0,0-1-60 16,0 1 10-16,-2 2-33 0,0 0-6 15,2-2-4-15,1 2-26 0,-3-1 9 0,1 1-11 16,0 1-14-16,0-1-13 0,-1 2-11 0,1 0 18 15,-1 2-26-15,4-3 8 0,-10 6 4 16,1 6-12-16,1-1 15 0,0 2-24 0,1-1 18 16,0 4-16-16,3 0-1 0,0 2 2 15,3-1-8-15,1-2-11 0,0-7-2 0,0 6-11 16,0 3 2-16,10 16-1 0,-6-15-9 0,3-2-8 16,2-3 2-16,-2 1 1 0,2-2 6 0,1-2-10 15,3-1 3-15,-4-5-5 0,6 3-15 16,-4-6 9-16,0 1-10 0,-1-2 13 0,-10 0-8 15,9 0-6-15,3 0 5 0,16-13-8 16,-15 5 13-16,-2-2-20 0,3-4 13 0,-5 0-13 16,0-1 7-16,-2-2 4 0,0 2-7 0,-2-1-6 15,-2 1 3-15,-1-3-8 0,-1 5 6 0,-1 2 2 16,0 0 1-16,0 11-6 0,0-8 3 16,0-4 5-16,-10-12-2 0,2 12-2 0,2 2-9 15,-3-2-3-15,-1 2 19 0,-2 1-16 16,5 4-1-16,-1 2 9 0,-5-4 1 0,0 1-8 15,3 3 0-15,-1 0 5 0,-1-4-2 0,0 7-2 16,2 0-14-16,10 0 5 0,-9 0-9 16,-1 0-17-16,1 0-9 0,1 0-19 0,1 0 6 15,7 0-53-15,-19 10-21 0,13-7-28 0,0-1-38 16,-1-1-26-16,3 0-26 0,0 1 22 16,2-2-166-16,-2 0-85 0,3 0 35 0,0 0 30 15,3 3 40-15,-2-3 20 0,2 0 27 0,1 0 14 16,3 0 13-16</inkml:trace>
  <inkml:trace contextRef="#ctx0" brushRef="#br0" timeOffset="65603.13">12126 2539 252 0,'0'0'105'16,"0"0"-14"-16,-13 0-13 0,13 0-9 0,0 0-10 15,0 0-47-15,0 0 14 0,0 0-6 16,-28-16 43-16,26 15-15 0,0 0 8 0,-1 0-23 16,1 1-7-16,0-2-5 0,0-1 1 0,1 3-6 15,-1 0 59-15,0 0-25 0,-1-2-3 16,2 2 42-16,0 0 4 0,-1-1-4 0,1 1 12 15,0-2-8-15,0 2 2 0,-1 0-15 0,1-3 21 16,0 2-9-16,0 0-1 0,0 0 7 16,0-1-11-16,1 1 11 0,0-2-17 0,0 1-3 15,0 1 7-15,-1-3-6 0,1 2 14 0,-1-1-10 16,1 3 15-16,0 0-22 0,0 0 0 16,0 0-9-16,0 0-7 0,0 0 16 0,0-7 4 15,0 7-14-15,0 0-21 0,0 0 14 0,0-7 18 16,0 7-27-16,-9-8 4 0,8 8-21 15,1 0 31-15,-1 0-18 0,1 2-17 0,-5-1-22 16,3 1 27-16,-1 2-6 0,0 1-9 16,-3 6 6-16,-2 1 10 0,0 2-2 0,2 1-2 15,-1-1 18-15,3 3-6 0,-1-2-3 0,2 2-4 16,-1 1-5-16,2 1 14 0,2-10-12 16,0 3 19-16,0 0 2 0,0 5-23 0,12 15 2 15,-8-18-6-15,4-1 3 0,-1 0 6 0,0-4-7 16,-2-3 1-16,3-2 2 0,-1-1-5 0,-1 0 3 15,1-2-12-15,0-1-16 0,-7 0 10 16,6 0 13-16,1 0-6 0,5 0-7 0,15-16-6 16,-14 9 12-16,1-3-11 0,-2 0-2 0,-2-2 0 15,-1-2 0-15,-1 0-6 0,-1-1 4 16,0-2-11-16,-1 2-8 0,0-2 19 0,-4 0-16 16,3 1 17-16,-4 3-3 0,0 2-9 15,-1 11 7-15,0-10-5 0,0-3 8 0,0 1-21 16,-13-14 20-16,8 16-5 0,0 1 4 0,-1 3-1 15,-1 2-11-15,2 1 3 0,-3 1 25 0,2 1-21 16,1 0-7-16,-1 1 7 0,-1 0-7 16,7 0-14-16,-8 0-9 0,8 0 5 0,-9 0-30 15,1 0-9-15,-17 10-25 0,15-7-13 0,3 0-23 16,2 0-18-16,0 0-16 0,-1 0-11 16,4 0-27-16,1 0 19 0,0-1-122 0,0 0-146 15,2-1 32-15,2-1 28 0,1 1 27 16,0 0 19-16,2-1 5 0,-1 1 39 0</inkml:trace>
  <inkml:trace contextRef="#ctx0" brushRef="#br0" timeOffset="66125.68">12478 2482 574 0,'1'-3'346'0,"1"-2"-37"0,0 2-33 16,-1 1 14-16,0-1-49 0,1 1-26 0,-2 0 9 15,2 2-34-15,-3-2-14 0,0 0-9 0,1 2-29 16,-2-1-21-16,1 3 6 0,-1 0-25 0,-1 1-1 16,-1 2-12-16,-2 7 20 0,-1 3 2 15,-2 1 13-15,5 0-27 0,-2 2-8 16,0-1-7-16,2 1-1 0,1 1-12 0,2-2 14 15,-1-3-10-15,2-14-8 0,0 15 3 0,0-2-21 16,0-2 1-16,15 8 9 0,-8-7 0 16,-1-4-8-16,2-2 12 0,0-2-16 0,0-2-5 15,0 0 5-15,0-1-15 0,-8-1 13 0,7 0-21 16,4 0 11-16,17-11 0 0,-16 7-11 16,1-4-5-16,-2-1 14 0,0-1-14 0,-1-2 4 15,-2 1-3-15,0-3 4 0,-1-1-9 16,-2-1 1-16,-2 1 6 0,0 3-5 0,-2-6-10 15,-1 10 10-15,0-1-9 0,0-2 2 0,0-2-5 16,0 0 9-16,-15-6-5 0,5 7-8 0,-1 0 4 16,0 3 3-16,-2 1-10 0,-1 2 13 15,-1-2-20-15,3 7-10 0,-5-1-26 0,3 1 12 16,8 1-19-16,-7 0 8 0,0 0-56 16,-14 16-17-16,14-6-38 0,-1-4-17 0,2 3-33 15,3-3-50-15,3 0 25 0,2-2-167 0,4 0-84 16,0-1 48-16,0-3 38 0,0 0 33 15,0 0-8-15,12 9 26 0,-4-9 10 0,9 3 30 16</inkml:trace>
  <inkml:trace contextRef="#ctx0" brushRef="#br0" timeOffset="66421.47">12809 2392 494 0,'2'-3'367'16,"0"1"-75"-16,0 0-34 0,-1 0-29 0,1 4 20 16,0-1-38-16,0 2 28 0,0 2-29 15,2 12 14-15,-2 2 1 0,0 1 4 0,-2 5-11 16,0 1-13-16,0-1-33 0,0-12-12 0,0 7-4 16,0 2-25-16,0 2-18 0,0 0-15 15,0-2 6-15,0 0-11 0,0-3-25 16,0-2-6-16,0-5-31 0,0-2-36 0,0-1-29 15,0-9 3-15,0 8-110 0,5-1-45 0,-1-7-35 16,2-5 20-16,-1 2-227 0,8-9-61 16,0-2 50-16,-1 0 33 0,-1-1 17 0,2 0 32 15,-1-2 23-15,-2 1-8 0,2-1 9 0</inkml:trace>
  <inkml:trace contextRef="#ctx0" brushRef="#br0" timeOffset="66669.64">13102 2354 481 0,'2'-3'456'0,"-1"0"-93"0,0 1-38 16,1 2-48-16,0 5-35 0,0-1 77 0,-2 1-14 15,3 15-11-15,-1 4-28 0,0 1 9 0,0 1-21 16,-2 3-10-16,0 2-37 0,2-2-19 0,-2 0-19 16,1 1-11-16,-1-1-27 0,1-1-8 15,-1-6 5-15,0-10-26 0,0 4-39 16,0 1-18-16,0-1-41 0,0-4-74 0,0 0 8 15,0-3-111-15,0-4-57 0,0-5 21 0,0 0-360 16,0 0 50-16,6 9 61 0,-6-11 2 0,2-2 26 16,-1 0 32-16,0 0 44 0,4-8 34 15,0-2 19-15,1 2-6 0</inkml:trace>
  <inkml:trace contextRef="#ctx0" brushRef="#br0" timeOffset="83511.34">2969 3316 754 0,'0'0'234'0,"14"0"10"0,-14 0-24 16,0-14-23-16,0 14-8 0,15 0-9 0,2-20-9 15,-14 16-13-15,1 1-7 0,-2 1-7 0,1-3 0 16,-2 0-19-16,1 1-19 0,-2-2 6 15,3-1-24-15,-3 7 33 0,0 0-32 0,0-7-5 16,0 0 13-16,0 7-10 0,0-8-9 16,-12-4-8-16,7 9-4 0,-1-1-7 0,-8 1-2 15,-1 1-5-15,9 2-13 0,-4 0-17 0,-3 0-1 16,-16 11 0-16,15-5-3 0,0 1-3 16,3 3-1-16,4-3 6 0,2-2-3 0,-1 2-4 15,1-1-22-15,3-2 0 0,1 2 21 0,0-2-1 16,1-4 8-16,0 0-3 0,0 9 0 15,15 14-2-15,-6-10 8 0,1 2-3 0,3-1-11 16,-1-2 0-16,-2-1-2 0,4 0 13 0,-1 2-8 16,1-1-1-16,-2-1-24 0,-3-1 2 15,0 1 1-15,-2-3 21 0,-2 0 2 0,0-2 1 16,-3 0 6-16,0-1-17 0,-1-2 15 0,-1 1 3 16,0-4 16-16,0 0 3 0,0 0-25 15,0 7 23-15,-12 2-4 0,6-7-27 0,1-2 21 16,-3 1-10-16,1-1 9 0,0-1-8 0,7 1 2 15,-10 0-5-15,-14-8-13 0,14 4-9 16,2 1 18-16,3-2 1 0,0 0-5 0,2 2 5 16,0-2-7-16,3 1 0 0,0-3-5 0,0 7 13 15,0 0 1-15,12-25-30 0,-4 11 24 0,3 2-3 16,4 2-7-16,-2-5-13 0,1 5 2 16,0-1-48-16,-4 6 6 0,3-4-33 0,0 1-21 15,-1 0-28-15,-1 0-15 0,-4 4-33 16,1-3 16-16,1-3-149 0,4 3-162 0,-7 0 64 15,1 3 6-15,-1 1 33 0,2 0 22 0,-2 1 32 16,1-1 15-16,10-2-16 0</inkml:trace>
  <inkml:trace contextRef="#ctx0" brushRef="#br0" timeOffset="84372.14">3465 3087 893 0,'0'-2'293'15,"-1"2"-10"-15,0 2-16 0,1 2 1 0,0 0-29 16,-1 2-29-16,4 11 35 0,-3-8-6 16,0 8-12-16,13 24-1 0,-7-16-17 0,1 2-19 15,1-5-18-15,1 1-9 0,-1 0-16 0,0-2-10 16,-1-2-14-16,1-1-21 0,-2-1-1 0,-1-2-11 16,-1-5-8-16,-1-2-14 0,-1-1 6 15,0-2-17-15,0 0 0 0,-2-2 7 0,1-2-16 16,0-1-6-16,-1 1 8 0,0-1-19 15,-2 0-2-15,2-1-16 0,-2-2-3 0,0 2 3 16,0-4-6-16,2 2-7 0,-1-1 7 0,-1-1-17 16,2 2 13-16,-1-2-2 0,0 2 1 0,1-3-10 15,0 3 10-15,1-2-11 0,-1 5 11 16,10-17-10-16,1 9 1 0,1 0-7 0,3-4 3 16,2 3 6-16,1 1 4 0,1-4 6 0,0 7-9 15,0 1-4-15,-1 2 9 0,-2 2 3 16,-10 0-3-16,6 0-4 0,13 10 6 0,-12-3-1 15,-4-2 8-15,-3-2 10 0,-1 2-3 0,-2 0 17 16,-2 1-10-16,-1 0 0 0,0-6 14 0,0 0-7 16,0 5-7-16,-17 16 2 0,2-10-2 15,1-4-1-15,-4 4-7 0,0-3 4 0,-2 1-23 16,-1-3-7-16,2 1-17 0,0-1-17 0,3-2-28 16,1 0 4-16,2-2-30 0,13-2 9 15,-9 0-47-15,9 0-22 0,-8 0-27 16,-2-13 2-16,8 9 0 0,3 0-1 0,2-1 33 15,5-4-4-15,0 2 8 0,6-3 8 16,-5 6 0-16,5-6 19 0,1 4-11 0,2-3 27 16,0-1 10-16,1 2 9 0,-1-1 5 15,2 1 18-15,-1-1 10 0,0 1 5 0,1 2 11 16,-3 0 15-16,1 1-1 0,-5 3 24 16,-1-3 13-16,4-2 20 0,-3 0 12 0,-4 2 31 15,-2 1 12-15,-1 1-18 0,-1 1 23 0,-1 2 8 16,2-3 4-16,-5 3-13 0,0 0 35 15,0 0 20-15,13 12 20 0,-8 1-10 0,1 2-5 16,0-1-1-16,-2 3-20 0,-1-1-9 0,-2 1-11 16,2-5-20-16,-1 5-7 0,-2-4-8 15,0-13-8-15,0 10-23 0,0-1-42 0,0-1-16 16,0-2-20-16,0-6-23 0,0 7 4 0,0-7-105 16,3 7-34-16,-1-8-53 0,0-2 25 15,0 0-176-15,0-3-95 0,-1 0 17 0,4-9 62 16,-2-4 13-16,-1 0 35 0,0-1 33 15,1-6 4-15,-1 3 10 0,-2 11 12 0</inkml:trace>
  <inkml:trace contextRef="#ctx0" brushRef="#br0" timeOffset="84509.5">3964 3152 288 0,'-10'-8'401'16,"0"-2"-55"-16,1 3-43 0,0 5-59 16,1-3-22-16,1 3-13 0,3 2-30 0,-1-1-34 15,0 1-41-15,2 0-32 0,0 0-47 16,0 0-59-16,2 0-63 0,1 0 11 0,1 1-182 15,3-1 22-15,1 2 18 0,2-2-92 0,1 0-8 16,0 1 37-16,4-1 2 0</inkml:trace>
  <inkml:trace contextRef="#ctx0" brushRef="#br0" timeOffset="84740.11">4084 3101 409 0,'2'-1'478'15,"0"-1"-99"-15,0 2-65 0,1 2 2 16,-2 1-40-16,0 2 51 0,-1-5-10 0,2 26-18 15,-2-6-13-15,4 3-16 0,-3 5-16 0,3-3-6 16,0 3-33-16,-2-2-34 0,2 0 6 0,0-1-36 16,-1-2 0-16,2-1-34 0,-1-2-1 15,-1-3-26-15,-1-4-45 0,-1-4-30 0,-1-2-43 16,0-7-28-16,0 0-14 0,0 0 9 0,0 0-170 16,-2 13-49-16,4-17 27 0,-3 2-265 15,2-2 40-15,-2 0 36 0,2-3 25 0,-2 2 31 16,-2-11 27-16,3 16 7 0,0-10 19 0,-7-10-1 15,0 7 7-15</inkml:trace>
  <inkml:trace contextRef="#ctx0" brushRef="#br0" timeOffset="84921.6">4066 3304 298 0,'-2'-2'441'16,"0"1"-50"-16,2-3-65 0,-3 3-37 0,2 0-38 16,0 0-29-16,2-1-1 0,-2 2-24 15,1 0 17-15,1 0-29 0,2 0-26 0,1 0-21 16,1 0-14-16,1 0-48 0,2 0-37 0,11-1-45 15,-12 1-8-15,8 0-52 0,3 0-21 16,2 0-22-16,1 0-25 0,1 0 11 0,0 0-101 16,1-9-81-16,20-3-63 0,-22 5-17 0,3-1 59 15,-6-1-8-15,0 4 18 0,-1-5 3 16</inkml:trace>
  <inkml:trace contextRef="#ctx0" brushRef="#br0" timeOffset="85285.58">4463 3187 282 0,'4'-4'323'15,"-2"0"-40"-15,1 1 1 0,-2 0 3 16,1 0 18-16,-2 0-27 0,-1 2-20 0,1-2-31 15,-2 2 5-15,-2 1 9 0,-1 0-23 16,0 1-5-16,-10 5-32 0,2 1-17 0,-1 2-3 16,2-1-22-16,0 1-6 0,-1 3-8 15,2 1-37-15,2-1 7 0,0 1-19 0,4-2 5 16,1-2-7-16,1-1-20 0,2 0-5 0,0-1 4 16,1-7-14-16,0 7 12 0,0-7-23 0,0 7 10 15,16 15-9-15,-4-12 3 0,-1 1-10 16,3-4-12-16,2 1-6 0,2 1 12 0,0-1-14 15,1-4 4-15,-3 3-6 0,0-1 0 0,-5-2 1 16,-2 0-1-16,-3-3 8 0,0 2-13 16,-1 1 9-16,-2-1-6 0,0-1 29 0,-3 1 7 15,0-3 9-15,0 0-4 0,0 0 1 0,-15 14 3 16,1-8-1-16,-1 0-10 0,-3-2-15 16,-1 0 6-16,-2 0 2 0,0 1-20 0,0-2-18 15,-2 0-20-15,1-1-39 0,3 0 7 0,3-1-57 16,2-1-47-16,4 0-29 0,-2 0-48 0,-11-11 22 15,13 2-333-15,2 3 78 0,6-4 3 16,3 4 45-16,-1-3 55 0,18-10 25 0,1 6 9 16,3-3 37-16,10 3-8 0,5-9 8 15</inkml:trace>
  <inkml:trace contextRef="#ctx0" brushRef="#br0" timeOffset="86184.47">7482 3401 494 0,'11'-9'373'15,"-7"1"-54"-15,0 0-22 0,-2-1-35 0,-1 3-17 16,-1 0-3-16,0 6-30 0,0-8 33 16,0-4-25-16,0 2-21 0,-18-16-9 0,11 19-11 15,-1 2-33-15,0 0-14 0,-1 3-24 16,-1 2-4-16,1 0-20 0,-1 0-8 0,-19 12-7 15,6-3-26-15,7 2 17 0,-1-2-11 0,1 3 1 16,3 0-7-16,-1 2-16 0,6-2 11 16,0 1-3-16,4-3 5 0,2 0-26 0,1-4 8 15,1-6-2-15,0 8 5 0,0-1-10 16,13 13 7-16,-4-10-7 0,6 0 13 0,-2-4-37 16,2 3 16-16,-2-1-9 0,6-1-12 15,-4 0 21-15,0 1-2 0,-4-4 1 0,3 3-13 16,-1 2 9-16,-4-2-17 0,-1-2 0 15,-5 1 3-15,0-3 24 0,-1 2-15 0,-1-2 18 16,-1 1 21-16,0-4-27 0,0 0 19 0,0 0 3 16,-15 12-4-16,9-10-6 0,-7 5 4 15,-4-3-11-15,4-3 6 0,1 1-7 0,12-2 2 16,-10 0 1-16,0 0 2 0,0 0-1 0,3 0-11 16,7 0 11-16,-9 0-10 0,-5-11 6 15,11 6-1-15,-1 3 7 0,2-3-33 0,1 0 13 16,0 0 3-16,2-2-28 0,-1-1-12 0,0-3-15 15,17-14 7-15,-6 9-63 0,1 0-17 16,1 0-19-16,-1 0-21 0,5 3-28 0,0 0-32 16,4 0 21-16,-3-2-202 0,-2 7-50 0,-3-3 44 15,-4 3 1-15,2-1 28 0,0 4 24 16,1-2 44-16,3-1 17 0,-3 1-10 16</inkml:trace>
  <inkml:trace contextRef="#ctx0" brushRef="#br0" timeOffset="86641.18">7630 3219 301 0,'0'-3'426'0,"0"0"-60"0,-3 0-46 0,2 3 5 15,0 1-30-15,-1 2-36 0,0 2 5 16,0 0 13-16,0 13-9 0,1 0-11 0,-1 2-17 16,1 1-22-16,-1-1-6 0,2-8-13 0,0 5-4 15,0 3-17-15,0 2-22 0,13 20-24 0,-9-21 7 16,-2-5-16-16,1 1-20 0,2-3-7 15,-4-4-16-15,1-1 6 0,-1-3-20 16,-1 1-6-16,1-4 0 0,-1 1-13 0,1-3 5 16,-1 0 9-16,0-1-27 0,-1-1 7 15,1-3-36-15,-1 0 1 0,1 0-15 0,2 0-8 16,-3-2 6-16,2 0-9 0,0 1 6 0,1-2-3 16,-1 1 0-16,5-7 9 0,0 1-7 15,3 3-11-15,1 1 14 0,1 3-8 0,3-2 12 16,-2 3-1-16,2 3-3 0,2-1 5 0,3 2 1 15,-5 0 4-15,-5 0-2 0,3 0 1 0,16 10-4 16,-13-4-10-16,-3-1 13 0,-3-1 4 0,-1 2 4 16,-4-1-6-16,1-1 1 0,-4 1 10 15,0-1-1-15,-1-4 9 0,0 0-4 0,-14 18-10 16,3-8 0-16,-1-2-3 0,-1-2-16 16,-4-2-18-16,3 0-32 0,-1 0 7 0,2-1-94 15,2-1-16-15,-1-2-22 0,3 0-32 16,9 0-33-16,0 0 27 0,-7 0-143 0,7 0-99 0,0 0 12 15,-13-9 23-15,13 4 41 0,2 1 15 16,1-1 29-16,1 2-3 0,5-12 51 0,2 2 10 16</inkml:trace>
  <inkml:trace contextRef="#ctx0" brushRef="#br0" timeOffset="86832.19">7878 3384 744 0,'12'-8'320'16,"-3"2"-24"-16,-2 0 16 0,0 4-57 0,0-1-29 15,-4 3 15-15,3 1-24 0,-6-1-24 0,0 0 28 16,19 16-24-16,-10-2-13 0,-1-1-18 15,2 4-25-15,-6 0-11 0,1-1-9 0,-1 1 8 16,-1-2-57-16,-1-4-24 0,0 0-5 0,1-5-80 16,-3 2-14-16,3-2-26 0,-3-2-30 15,0-1-38-15,0-3-57 0,0 0 19 0,1 3-270 16,0-6 16-16,-1-1 40 0,0 0 11 0,0-1 58 16,1-3 13-16,0-10 20 0,-1 7 3 15</inkml:trace>
  <inkml:trace contextRef="#ctx0" brushRef="#br0" timeOffset="86972.06">7963 3232 789 0,'-6'-2'272'0,"1"0"-52"0,1 1-33 15,0-2-16-15,1 1-39 0,1 2-52 0,-1-1-25 16,1 2-48-16,1-1-6 0,1 2-11 16,3-1 2-16,0 2-59 0,3-2-55 0,-1 0-62 15,16 0-18-15,-6 0-14 0,-3-1 28 0,-12 0 25 16</inkml:trace>
  <inkml:trace contextRef="#ctx0" brushRef="#br0" timeOffset="87183.13">8033 3232 744 0,'0'0'214'0,"9"0"3"0,-3 0 6 16,-6 0 17-16,7 0 16 0,-7 0-5 0,9 0-10 16,-2 0-20-16,-7 0-31 0,7 0-21 15,-7 0 50-15,21 9 33 0,-12 5-2 0,0 4 6 16,1 3-29-16,-3 5-3 0,3-3-2 16,-1 5-23-16,-3 0-30 0,0 0 4 0,-1 0-27 15,0 0-5-15,-1-2-25 0,1-4-6 0,-2-1-27 16,1-3-31-16,-2-4-34 0,-1-6-33 15,0-1-22-15,0-4-56 0,2-1 11 0,-3-2-165 16,0 0-60-16,11-17 29 0,-5 5-294 0,-3-3 52 16,0 3 62-16,1-6 20 0,0 0 39 15,-2 0-4-15,-2 11 28 0,0-4 23 0,0 2 21 16,0-4 10-16,0 1 6 0</inkml:trace>
  <inkml:trace contextRef="#ctx0" brushRef="#br0" timeOffset="87351.07">8147 3374 299 0,'-5'0'576'0,"1"-2"-73"0,0 1-33 16,0 1-58-16,1-1-31 0,2 0-39 0,-2 1-53 16,3-2-22-16,-1 2-30 0,0 0-24 15,3-3-53-15,0-1-47 0,4 1-68 0,8-2-6 16,2-1-161-16,2-2-97 0,6 1 21 16,6 2-288-16,-1 0 39 0,-1-1 32 0,2 0 8 15,2 1 25-15,1 0 26 0,3-2 47 0,5 0 48 16,3 2-67-16</inkml:trace>
  <inkml:trace contextRef="#ctx0" brushRef="#br0" timeOffset="88337.77">11458 3353 293 0,'6'-3'358'15,"0"-2"-42"-15,-2 1-33 0,-4 4-5 0,6-12-20 16,-4 6-23-16,-1 0-20 0,-1-1-16 0,0 1-27 16,1-1-2-16,-1 1-7 0,-11-14-14 0,5 12-17 15,-3-1-13-15,-4 0-3 0,0 2-40 16,-4 3-4-16,0 1-11 0,-3 1-6 0,11 2-6 15,-8 0 22-15,-23 13-7 0,17-5-7 0,1 2-6 16,0 0-5-16,4 0-7 0,0 2-4 16,3 0-5-16,2 0-1 0,4 0 1 0,6-2-2 15,-1-1-4-15,3-1 6 0,1-8-2 16,0 7-31-16,0-7 4 0,24 22 1 0,-10-13 17 16,6 1-1-16,-1-1-32 0,0-1-6 0,4 2 20 15,1-2-7-15,-2 1-10 0,0 0 10 16,0 1 0-16,-3 0-7 0,-2 1 11 0,-4-2-3 15,-2 0 1-15,1-1-10 0,-5-1-9 0,-3-1 18 16,0-1 13-16,-3 1 9 0,0-2-3 16,-1-4-4-16,0 0 0 0,0 0 35 0,-12 11-6 15,7-9 3-15,-1 0 7 0,-1 0-18 0,-2-2-2 16,0 0-16-16,1 0 23 0,-5 0-1 16,-1 0-5-16,-16-16 4 0,18 8-1 0,0-1-16 15,3 0 8-15,0-5 0 0,5 5-9 0,0 1 4 16,3 3-14-16,1-2 12 0,0 7-22 15,0-6-3-15,0 1-22 0,0 5 12 0,14-26 0 16,-4 13-1-16,2 3-21 0,2-1-11 0,2 1-17 16,2-1-9-16,1 1-33 0,0-4-3 15,1 2-37-15,0 2-28 0,-2 1-20 0,3 4 18 16,-5-4-182-16,0 3 28 0,-7 4 27 16,-2 0-93-16,0-1 15 0,-4 3 21 0,-3 0 51 15,0 0 14-15,0 0 8 0</inkml:trace>
  <inkml:trace contextRef="#ctx0" brushRef="#br0" timeOffset="88947.39">11818 3098 779 0,'1'-2'331'0,"0"2"-6"15,-2 2-27-15,0 1-38 0,1 2 36 0,-2 2-3 16,2 10-25-16,0-8 0 0,0 8-19 15,0 5-15-15,0 0-19 0,0 5-7 0,0-1-12 16,12 27-10-16,-8-27-35 0,-2-6 4 0,1 5-26 16,1-6-11-16,-2 1-3 0,-1-9-14 15,1 5-17-15,-1-5 4 0,0-3-9 0,-1-3-19 16,2-1 19-16,-2-1-9 0,0 0-3 16,0-3 0-16,0 0-21 0,0 0-8 0,-1 1 6 15,2-3 0-15,-1-1-25 0,0 0-8 0,0-1 8 16,1 0-8-16,0-2-7 0,0 1-6 0,2-1-7 15,0 0 7-15,0 2-7 0,6-7-6 0,2 0 10 16,0 5-3-16,2-1 5 0,-1 3-15 16,-1 2 10-16,0 1-4 0,-11 1-5 15,14 0 13-15,-1 0 6 0,18 16 4 0,-20-7-5 16,2 3 8-16,-4-1 4 0,-1-1 9 16,-2-1-1-16,-1 1 7 0,-4-2-7 0,-1 1 17 15,0-9-1-15,0 0 2 0,0 8-3 0,-13 13-21 16,3-12 17-16,1-5-12 0,0-2 7 15,-1-1-35-15,10-1-44 0,-12 0-23 16,-15-11-35-16,17 7 11 0,-1-3-118 0,3-1-46 16,2 2-27-16,2 1-17 0,3-2 28 0,0 1-182 15,1-1-25-15,0 7 0 0,0 0 35 16,0-8 32-16,16-10 32 0,-4 6 30 0,0 1 15 16,2-3 16-16,0 2-13 0</inkml:trace>
  <inkml:trace contextRef="#ctx0" brushRef="#br0" timeOffset="89146.93">12132 3321 367 0,'8'-3'408'0,"0"1"-17"0,1 1-69 0,-2 2-43 16,-1-1 73-16,0 3-18 0,-1-1-24 0,8 10 0 16,-2-1-7-16,-2 4-28 0,1 0-20 15,1 2-37-15,-5 1-11 0,3 0-29 16,-2 0-4-16,0-4-15 0,0 2-23 0,-3-2-43 16,-1-3-40-16,0-2-23 0,0-1-38 0,-1-4-37 15,0 1 4-15,0-2-74 0,-1-3-57 16,-1 0-63-16,0 0 23 0,0 0-224 0,6-12-61 15,-5 6 25-15,2-10 44 0,1-2 33 0,-1 0 52 16,0-3 13-16,0 2 3 0,-2-4 13 16,-1 14 4-16</inkml:trace>
  <inkml:trace contextRef="#ctx0" brushRef="#br0" timeOffset="89271.26">12232 3133 499 0,'-6'-5'346'16,"1"0"-71"-16,-2 2-41 0,2 0-38 0,1-1-45 15,1 4-63-15,-1-3-43 0,1 3-47 0,2 0-1 16,1 0-125-16,3 0-142 0,2 2-62 0,1-1-3 16,2-1 48-16</inkml:trace>
  <inkml:trace contextRef="#ctx0" brushRef="#br0" timeOffset="89503.37">12394 3119 610 0,'4'1'387'0,"1"-1"44"15,-1 0-29-15,0 0-33 0,-1 1-21 16,1-1-50-16,-1 1-19 0,-1 2-13 0,11 7 1 15,-12-1 19-15,3 7-17 0,0 4-9 0,-2 2 2 16,8 4-45-16,-3 1-18 0,-1 1-16 16,0-2-17-16,-2 2-11 0,-1-2-9 0,1-1-12 15,-2-3-44-15,1-1-40 0,-1-3-13 0,-2-4-40 16,1-4-56-16,-1-3-27 0,1 0-13 16,1-3 9-16,-2-3-162 0,0-1-34 0,0 0 27 15,0 0-286-15,0 0 53 0,8-14 36 16,-1-2 37-16,-2 5 31 0,-3-1-39 0,1 1 49 15,-2 2 19-15,-1 0 14 0,0 9 39 16,0-10 11-16</inkml:trace>
  <inkml:trace contextRef="#ctx0" brushRef="#br0" timeOffset="89672.82">12447 3312 938 0,'-3'-2'377'0,"0"1"32"0,1-2-35 16,0 1-2-16,0 0-38 0,0 1-43 0,1-3-16 15,-2 3-53-15,2-1-11 0,1 2-19 0,1 0-35 16,0 0-25-16,4-2-43 0,-1-1-38 0,15 2-5 15,1-2-106-15,0 0-53 0,1-1-55 16,2 1-52-16,-1 3 20 0,1-1-191 16,-12 1-54-16,7 0 12 0,0 0 35 0,27 10 30 15,-26-9 29-15,-8-1 9 0,0 0 35 0,1 0-30 16</inkml:trace>
  <inkml:trace contextRef="#ctx0" brushRef="#br0" timeOffset="90011.73">12832 3246 596 0,'3'-5'434'0,"0"2"-52"16,-1-1-49-16,-1 1 57 0,1 1-22 0,-2 0-16 15,-1 0-36-15,-1 1-12 0,-1-1-14 16,0 4-39-16,-1-2-10 0,-2 2-46 0,-7 3 8 16,0 2-37-16,-1 4-1 0,3 0-33 15,-2-1 5-15,4-5-43 0,2 4 13 0,2-2-28 16,-1-4-2-16,2 4-7 0,3-2-25 0,1 1-8 16,-1-2 16-16,1-4-9 0,0 0-17 15,0 7 0-15,0-7-8 0,20 20 11 0,-9-8-11 16,4-4-11-16,-2 1 13 0,2 1-22 0,0 0-2 15,2 0 11-15,-1 1-5 0,-1-2 0 16,-3-4-15-16,-3 3 10 0,1-1 8 0,-4 0-9 16,-2-2 2-16,1 1 11 0,-3-1 4 15,-2-5-14-15,0 0-1 0,0 0 14 0,0 6 0 16,-13 6-16-16,-2-6 0 0,-4-2-30 0,0-2-31 16,-3-2-32-16,-3 1 10 0,12-1-112 15,-5 0-50-15,-4 0-61 0,-23-11 30 0,25 6-270 16,-1-2 8-16,7 1 65 0,-4-1 34 0,4-1 37 15,2-2 26-15,2 2 23 0,10 1 39 16,0-1 17-16,0-2 27 0,17-15-8 0</inkml:trace>
  <inkml:trace contextRef="#ctx0" brushRef="#br0" timeOffset="93709.11">814 4374 320 0,'-14'0'392'0,"14"0"-31"15,0 0-56-15,0 0-47 0,0 0-16 0,0 0-23 16,0 0-24-16,0 0 24 0,-15 4-39 0,13 16-20 16,2-12 39-16,0 7-7 0,0 3-17 15,0 3-5-15,11 26-11 0,-9-25-23 0,0-2-2 16,0-2-10-16,-2-8-4 0,0 1-27 15,0 1 16-15,0-1-14 0,0 1-7 0,0-5-16 16,0-7 4-16,0 8-7 0,0-8 14 0,0 0-12 16,-11 4 2-16,9-5-18 0,-2-5-4 15,2-1-18-15,1-4-6 0,-3 2-28 0,1-3 16 16,-1-2-18-16,4 5-3 0,0-2-14 0,0-4-2 16,0 0 4-16,0-1 11 0,9-1-5 15,-9 1 16-15,18-11-8 0,-12 19-15 0,2-1-11 16,1 0 4-16,-1 9 1 0,-8 0 17 0,7 0-8 15,4 0-10-15,15 12 16 0,-11-4 8 16,1 3 8-16,-5 1-5 0,3 2 5 0,-3-2 17 16,0 0 9-16,0 0-5 0,-6-2 3 0,1-1-7 15,1 2-4-15,-5-1 11 0,0-3 7 0,-2-2 3 16,2-1 10-16,-2-1 1 0,0-3 6 16,0 0 1-16,0 0 6 0,0 0 16 0,0 0-18 15,-6 6-6-15,4-9-8 0,-3-2-1 0,1 0-5 16,-1-3-12-16,1-1 3 0,-1 3-3 0,1-5-15 15,2-1 9-15,1-3-17 0,1 8 0 16,0-4-8-16,0-2 6 0,17-9-3 0,-6 9-5 16,1 1 0-16,5 0 7 0,4 2-2 15,-2 4-9-15,6 1 6 0,-1 2-5 0,-5 3-1 16,-10 0-1-16,4 0-11 0,16 10 14 0,-12-3-3 16,-1 3 15-16,-1 3 1 0,-2 3-8 15,1-1 4-15,-4 1-3 0,-3-1 9 16,1 1-5-16,-6 0 18 0,0-3-16 0,-2-2 5 15,0 1 5-15,0-12 7 0,0 8-20 16,0-2-6-16,0 1-37 0,-10 6-16 0,6-11-29 16,0 1-57-16,3-1 11 0,0 0-107 0,-1-2-44 15,-1 0-36-15,6-4 29 0,-1 1-216 16,0 0 3-16,14-8 25 0,-3 1 29 0,3-2 29 16,2-3 52-16,2 2 16 0,1 0 31 0,1 2 10 15,0 2 36-15</inkml:trace>
  <inkml:trace contextRef="#ctx0" brushRef="#br0" timeOffset="94684.21">1473 4502 779 0,'0'3'362'0,"0"-1"-34"16,-3 0-41-16,3 1-36 0,-1-1-31 0,0 0 25 16,0 0 5-16,2 1-22 0,0 0-36 0,-2-2-27 15,2 0 4-15,0 2-1 0,2-1-20 16,1 0-4-16,-2-2 2 0,3 1-21 0,1-2-4 15,-1 2-19-15,4-1 0 0,5-5-17 0,0 0-19 16,1-3-12-16,-3 1-15 0,1-3-12 0,-2 0-18 16,-3-1-5-16,-1 0-10 0,-2 4-2 15,-1-2-8-15,-1 1 17 0,-1 2-22 0,0-1 20 16,-2 1-22-16,0 6 20 0,0 0-10 0,0-7 10 16,0 7-4-16,0-9-7 0,-13 1 12 15,8 8 0-15,-2 0-5 0,-11 5 3 0,0 4 15 16,1 1 14-16,1 1 0 0,1 3-25 0,0 0 22 15,4 1 9-15,-1 4 4 0,4 0 8 16,3-2-13-16,1 0 9 0,2 0 3 0,2-3 3 16,0-6-7-16,11 16 11 0,0-13-9 15,3 2 7-15,1-5-5 0,5-3-2 0,1-1-1 16,-1-3 5-16,-9-1-16 0,5 0 0 0,4 0-5 16,21-10-17-16,-19 3-10 0,-2-1-10 0,-2-2-26 15,2-4-17-15,-4 0-2 0,0 1 4 16,1-3-61-16,-7 3 20 0,1-2-2 0,-4 3 9 15,2-1 20-15,-4 4-2 0,-3 3 1 0,0 0 9 16,0 1 20-16,-2 2-11 0,0 2 11 16,0-2 15-16,0 1 5 0,0 2-9 0,0 0 15 15,0 0-23-15,0 0 19 0,0 0-14 0,0 0-7 16,0 0 19-16,0 0 5 0,9 13 31 16,-7-9 14-16,9 9-13 0,-2-3 0 0,0 4-4 15,1-2 1-15,-1-1-5 0,-1 1 18 0,0-1 26 16,-4-1 2-16,-1 0 5 0,0-2 7 15,-2 0-27-15,1-2 22 0,-2-6-2 0,0 0-3 16,0 8-23-16,0 0 23 0,0-1-13 0,-11 3-5 16,7-4 2-16,1-3-20 0,0 2 11 15,-1-1-2-15,2-1 2 0,0 1-10 0,0 0 1 16,1-2-9-16,-1 0-4 0,0 0-2 0,2-1-7 16,0-1-7-16,0 0 1 0,8 0-15 0,-3 0 31 15,-1-2-23-15,2 0 22 0,9-5-26 16,-4 0-8-16,8-2-8 0,-3 0 9 0,1-1-14 15,1-2 5-15,1 0-36 0,-2-3-2 16,1 0 16-16,-3 0-29 0,0-1 6 0,-2 2 6 16,-1 0 20-16,-1-1-17 0,-2 3 18 0,-2 4-4 15,-2 3 44-15,-1-2-26 0,-2 5 8 0,-2-1 5 16,0 3 4-16,0 0-7 0,-5 0 24 16,0 2-9-16,4 1-4 0,-3-1-11 0,1 1 19 15,0 1-10-15,-1-1 6 0,0 1 5 0,2 0-18 16,-2 1 18-16,4-1-2 0,-2 1 6 15,1-2-2-15,1 3 2 0,0-2 24 0,0-4-5 16,0 0-1-16,0 7 26 0,17 11-25 0,-4-7-4 16,-5-3-19-16,4 2 10 0,1 2 4 15,-1-1 6-15,1-2 14 0,-3-1-7 0,-3 1-2 16,-1-2 23-16,-1-2-2 0,-3 0-6 0,0 2 23 16,-2-2-4-16,0-1-19 0,0 0 13 0,0-4-9 15,0 0 16-15,0 7-17 0,0-7 5 16,-17 22-13-16,5-13 2 0,3-2-17 0,-4-2-18 15,2 2-1-15,0-5-94 0,0 0-46 16,3-2-26-16,8 0-49 0,-8 0 22 0,8 0-141 16,-14-11-68-16,14 8-15 0,2 0 29 0,9-8 29 15,6 0 8-15,-1 0 8 0,5 0 22 16,-1 1 35-16,3-2 20 0</inkml:trace>
  <inkml:trace contextRef="#ctx0" brushRef="#br0" timeOffset="95619.81">2494 4536 298 0,'1'-4'389'0,"-1"0"-50"0,0 1-28 16,-1 1-19-16,-1 0-18 0,-2-1 4 0,0 1-34 15,-1 1 6-15,-4 0-5 0,4 2-15 16,-11 2-32-16,7-3-6 0,-16 10-21 0,8-2-7 16,3 1-15-16,-1 1-7 0,2 1-15 0,1 3-7 15,1-1-9-15,2-1-2 0,2 0-4 16,3-1-26-16,2-3-7 0,0 2-4 0,-1-3-3 15,3-7-6-15,0 0-6 0,0 6 1 0,0-6-3 16,11 14-10-16,-5-13-13 0,0-1-13 16,1 0-28-16,9-3-13 0,-8 3-3 0,16-12-19 15,-9 3-2-15,-2 1 7 0,3-2-38 16,-4 0-2-16,3-2 4 0,-9 3 5 0,3 0-12 16,-2 1 16-16,-1 2-3 0,-2 0 5 0,-1 4 20 15,0-1-6-15,-1 2 12 0,0 0 28 16,-2 1 2-16,0 0 4 0,0 0 54 0,6 15 17 15,1-2 0-15,-3-2 26 0,2 3-6 0,1 0-7 16,2 1-6-16,2 1 21 0,-1-4-5 0,5-1 2 16,-1-3 2-16,1 0-9 0,0-3-20 15,2 0 7-15,-1 0-11 0,-6-5 4 0,5 0-19 16,3 0-9-16,19-15 12 0,-18 7-18 16,-2-1-12-16,0 0-20 0,-1-3-22 0,0-3-11 15,-1-1-6-15,0 0-13 0,-4-2-1 0,-1 1-4 16,0-1-15-16,-3 2 18 0,-1 0 12 15,-4 5-2-15,-1-1 20 0,-1 12-14 0,0 0-3 16,0-7 17-16,-16 0 2 0,6 7 4 16,-8 5 1-16,-3 4 3 0,2-2 9 0,1 2 2 15,-3 2 1-15,6-1-13 0,2 1-8 0,3-1 3 16,3-1 3-16,0-3-3 0,4 0 3 16,0-3 2-16,1 2 34 0,2-2-17 0,0-3-2 15,0 0-8-15,0 0 2 0,0 0 27 16,13 10-12-16,-8-10-27 0,0 1 35 0,1-2-5 15,0 1-7-15,2-1-10 0,-1 0 0 0,1 1-44 16,1 0 23-16,12-8 2 0,-13 5-12 16,0 3 27-16,-2-1-20 0,-1-1 23 0,-5 2-32 15,0 0 34-15,0 0-27 0,7 0 3 0,11 23 4 16,-9-11 3-16,0 3 74 0,1 4 21 0,1 3 5 16,0 2 4-16,0 0 12 0,-1 3 6 0,2 2-11 15,0 0 8-15,-3 0-5 0,-2 0-19 16,1 0 4-16,-2-5 6 0,-3 3-1 0,-3-1-8 15,0-16-7-15,0 5 5 0,-19 19-8 16,7-18 1-16,-3-4-10 0,-2-2 1 0,-1-1-6 16,-3-5-18-16,0 0 0 0,0-4-1 0,12 0 3 15,-7 0-10-15,-1 0-1 0,-18-10 9 16,19 4-23-16,0 0-10 0,3-3 5 0,1 0-14 16,-1 0 1-16,4-3-9 0,3-2-4 15,2 1-4-15,4 3-6 0,0 1 6 0,0 9-3 16,0-13-7-16,15-12 16 0,-3 15-14 0,0-5 7 15,1 1-3-15,3 1 11 0,0 4-16 0,1-6 7 16,1 2 0-16,-3 0-23 0,3 1 21 16,-1 1-24-16,2 0-6 0,-1-3 12 0,0 2-10 15,-1 2 5-15,0-2-56 0,-2 2 10 16,-4 0-1-16,1 1-8 0,-5 4-13 0,-1 2-9 16,-3-1-4-16,0 1-32 0,-2 1-15 0,1 2 16 15,-2-3-107-15,0 3-98 0,0 0-76 16,0 0 53-16,0 0 5 0,0 0 35 0,0-5 31 15,0 5 47-15,0 0-10 0</inkml:trace>
  <inkml:trace contextRef="#ctx0" brushRef="#br0" timeOffset="96823.22">3040 4621 458 0,'0'0'141'0,"0"0"-10"16,0 0-10-16,0 0-10 0,0 0-1 15,0 0-27-15,0 0-2 0,0 0-21 0,0 0-30 16,0 0-2-16,0 0-73 0,0 0-82 0,0 0-112 16,0 0-61-16,0 0-17 0</inkml:trace>
  <inkml:trace contextRef="#ctx0" brushRef="#br0" timeOffset="97535.61">3082 4596 523 0,'-14'0'296'0,"14"0"-36"0,0 0-7 0,0 0-23 16,0 13-28-16,-14-13 0 0,14 0-15 0,-17 23 8 15,16-21-24-15,1 2 23 0,0-1-31 0,0-2-2 16,1 2-17-16,1-1 7 0,-1 1-9 0,2-2-20 16,0-1-1-16,3-1 1 0,-1 1-20 15,1-1-21-15,0-1 1 0,11-3-6 0,1 0-13 16,-1-4-8-16,-2-1 4 0,-1 2-23 16,0-2 9-16,-2 2-5 0,-2-2-3 0,3 1-35 15,-4-1-1-15,-2 2 1 0,-3-1 0 16,-1 4-31-16,-2-2 12 0,-1 4 11 0,0 3-2 15,0 0 7-15,0 0 0 0,-12-13 5 16,6 12 1-16,-1 1 2 0,0 1-16 0,-9 5 3 16,-3 0 26-16,1 5 0 0,3-2 11 0,-2 3-8 15,5 0 27-15,2 1 2 0,0 0 3 0,3 3 1 16,2-2 20-16,3-2-21 0,2-2-1 16,0-10-1-16,0 12-11 0,11 8 1 0,-4-9 6 15,5-4-19-15,1 4-20 0,4-7-31 16,-1 0-23-16,1-2 4 0,6-1-128 0,-12-1-33 15,6 0-49-15,4 0 27 0,3 0-279 0,27-10 33 16,-26 5 10-16,1 1 46 0,2-1 40 0,1 1 2 16,0-1 41-16,0 2 17 0,5-1 26 15,-4 1-5-15</inkml:trace>
  <inkml:trace contextRef="#ctx0" brushRef="#br0" timeOffset="98651.08">3789 4662 475 0,'-2'2'335'0,"0"0"-20"0,1 0-9 0,0 1-31 16,-2-1-6-16,3 0-20 0,1 1-21 15,-2 0-27-15,1-1 28 0,0 1-16 0,2-1 1 16,-2 1-17-16,2-2-8 0,1 1-33 0,0-1-2 16,1 0-22-16,1 0-12 0,1-2-12 15,1-1-13-15,7-4-1 0,-1-2-43 0,1-1-15 16,-1 0-4-16,3-1-40 0,-2-1 2 0,0-2-48 16,0 2-18-16,-1-6-11 0,-3 1-7 0,-1-1-21 15,1-2 4-15,-2-2-4 0,-2 0 24 16,-6-2-5-16,2 1 10 0,1 0 2 15,-3 0 20-15,0 12 4 0,0-5 15 0,0-1 27 16,0 3-3-16,-14-16 19 0,9 20 1 0,1 1 2 16,-2 4 21-16,1 0 11 0,1 2 8 0,-2 2-11 15,3 0 20-15,-2 2 6 0,5-2-12 0,0 0-3 16,-17 16 59-16,7-2 1 0,3 4 1 16,3 1 19-16,1 2-3 0,2 0-3 0,1-9 4 15,0 6-5-15,0 2 3 0,11 25-6 16,-6-20-2-16,3-3-10 0,-1 0-18 0,3-3-8 15,2 1-9-15,-3-3 1 0,2 1 10 0,1-6-19 16,1-1 7-16,3-2-16 0,0-1-5 0,2 1-9 16,-3-8-5-16,-1-1-15 0,-4 0-4 15,2 0-18-15,3 0-14 0,20-10-4 0,-18 3-28 16,1-3-1-16,-3-1-19 0,0-1 3 0,-2-2-22 16,-2-3 7-16,0 3 7 0,-1-1 3 0,-5 3 1 15,4-1 5-15,-5 1 7 0,0 6 6 16,-3-2 5-16,0 4 5 0,-1 4 4 0,0 0-3 15,0-7 10-15,-11-2-4 0,8 8 5 0,-2 1-20 16,0 0 5-16,-1 2 27 0,1-1 41 16,-8 10-6-16,3-3 19 0,1 4 24 0,0 1-10 15,2 0 8-15,2 3 2 0,1 2 3 16,2-4 0-16,2-3-6 0,0-2 3 0,0 2-16 16,0 0 14-16,16 17-12 0,-7-21 6 0,2 4-10 15,1-5-10-15,2 0 3 0,-1-4-12 16,0 0-9-16,-2-2-8 0,-2 0-25 0,5 0-14 0,18-12-5 15,-17 5-35-15,0-1 8 0,0-1-41 16,-3-3-31-16,0-2-26 0,-1-1-4 0,-1-1-7 16,-2 3 24-16,-2-1 4 0,0 1 16 0,-1 3 24 15,-1 3-1-15,-1 3 15 0,-1 1 25 16,-1 0 3-16,-1 3 27 0,-1 0 45 0,-1 3-5 16,1-1 31-16,1 1-3 0,-1 2 6 15,1 1 11-15,-1-2-4 0,0 3 61 0,0-2 1 16,1 1-13-16,-1 0-9 0,1-6-1 15,0 7 6-15,0-7 2 0,0 8-16 0,0-1 1 16,-1 5-6-16,1-8 1 0,0-1-5 0,-1 0 19 16,1 1-8-16,0-2-10 0,0-2-8 15,0 0-12-15,-3 1-4 0,2-1-7 0,1-3 1 16,-1-1-26-16,1-1-10 0,0 0-4 16,0-1-11-16,1 1 2 0,0-2-13 0,2 0 22 15,-3 0-25-15,11-10 2 0,-1 7 10 16,0-1 16-16,1 3-11 0,1 0-10 0,2 0 14 15,-1 2 15-15,3 1-1 0,-2 3 2 0,0 1 5 16,-14 1 9-16,14 0-5 0,17 13 8 0,-16-5 18 16,-1 4 6-16,0-1 7 0,-4 4-7 0,-1-1 8 15,-2 0 2-15,-1 0-7 0,-1 0-6 16,-3-2-12-16,0 0-1 0,-2-4 6 0,0 2-25 16,0-10-18-16,0 0-19 0,0 9-19 0,0-3-36 15,0-6-3-15,0 6 7 0,0-6-107 16,0 0-59-16,-4 9-46 0,6-11 27 0,0 0-283 15,0-1 56-15,2-1 49 0,7-5 9 16,2-1 31-16,-5 0 18 0,9 0 41 0,-2 0 28 16,2 1 34-16,-1-1-57 0</inkml:trace>
  <inkml:trace contextRef="#ctx0" brushRef="#br0" timeOffset="99201.04">4922 4587 550 0,'2'-3'379'0,"-2"0"-42"0,-2-1-11 0,1 0-42 16,-1 1 14-16,-1-1-13 0,0 0-14 15,-11-3-15-15,4 2-13 0,0 3-13 0,0 2-14 16,10 0-27-16,-10 0-8 0,-3 0-16 16,-16 14-15-16,13-5-8 0,2 4-17 0,0 2-2 15,3 0-4-15,1 1-14 0,2 0-3 0,4 0-15 16,0 0 8-16,2-3-18 0,2-13 0 16,0 12-17-16,0-3-10 0,0-1 1 0,0-2 8 15,13 6-17-15,-8-9-3 0,-1-2-5 0,1 0-17 16,2-1-25-16,-1-1-24 0,0-1-5 0,4 2-26 15,13-13-10-15,-10 3-17 0,2-1 10 16,0 0-60-16,-4-4 0 0,1 1 24 0,-3 0 11 16,-2 0 12-16,1 1-3 0,-3 2 20 15,-2 5-2-15,1 2 35 0,0-1-4 0,-2 2 13 16,-2 3 9-16,0 0 8 0,1 0 1 16,-1 3 50-16,-2 1 0 0,1 2 13 0,0 10 26 15,1-6 4-15,0 5 14 0,0 3 17 0,0 5-2 16,0 0-8-16,0 3 1 0,10 30 14 15,-7-26-11-15,0 1-16 0,-1-1-2 16,-1 3 7-16,-1-1-30 0,0-18 0 0,0 6 6 16,-15 28-17-16,5-27-8 0,-3-4 15 0,0-1-4 15,-4-4-10-15,2-1-12 0,-4-4-3 16,6-4 13-16,0-3-24 0,13 0 11 0,-23-9-7 16,10 1-4-16,3-4 3 0,2-1-21 0,1 4-3 15,2-7-15-15,2-1 23 0,2 2-22 16,0 3 14-16,1 2-33 0,11-21-17 0,1 7-4 15,-1 4-9-15,5 1-15 0,-1 2-28 16,3-1-8-16,0 0 11 0,4 4-79 0,2 0-6 16,-3-2-31-16,0 2-27 0,0-1-30 0,0 3 30 15,1-2-259-15,-1-1 25 0,-3 2 60 0,-1 3 22 16,-1-1 22-16,-5-1 36 0,3 2 3 16,-4-6 42-16,0 4 15 0,-2-1 14 0</inkml:trace>
  <inkml:trace contextRef="#ctx0" brushRef="#br0" timeOffset="99447.7">5125 4454 640 0,'0'-4'397'15,"0"0"-64"-15,0 1-45 0,0 1 60 0,1-1-51 16,0 2-43-16,0 1 1 0,0 3-4 0,1 3-1 16,3 8 2-16,-2 1-18 0,0 7 1 15,1-1-18-15,-2 2-28 0,0-2-11 0,-2 1-18 16,0 2-11-16,0-12-14 0,0 2-25 0,0 1-28 15,0-3-36-15,0-2-41 0,0 0-38 16,0-3-18-16,0-7-15 0,0 7 6 0,0-7-145 16,0 0-45-16,3 5-22 0,-2-6 28 0,0-3-257 15,0 0 42-15,0-3 15 0,0 1 35 16,1-11 27-16,-2 7 40 0,0-3 11 0,0-1 4 16,0 1 36-16,0-2 1 0</inkml:trace>
  <inkml:trace contextRef="#ctx0" brushRef="#br0" timeOffset="100045.79">5062 4526 584 0,'-4'1'406'0,"2"-1"-57"16,-2-1-46-16,2 1-39 0,-1 0-32 0,1 2 53 15,0-1-31-15,-1-1-26 0,3 1-15 16,1 0-2-16,2-1-29 0,0 1-1 0,3 0-21 16,2-2-23-16,11 3-8 0,-9-2-22 0,5 0-38 15,3 0-21-15,3 0-6 0,1 0-53 16,-3 0-38-16,21-13 1 0,-21 8-43 0,-2-1-12 15,-2 0-10-15,-4 0-23 0,2-3 1 0,0 1-4 16,-5 0 3-16,-5 1 9 0,3-1 14 16,-4 2 14-16,-2 0-12 0,0 1 14 0,0 5 38 15,0 0 6-15,0-7 31 0,0 7 24 16,-15-16 7-16,10 14 24 0,0-1 6 0,0 2 7 16,-2-2 18-16,0 2-4 0,1 1 39 0,6 0-11 15,-11 0 14-15,-11 9-14 0,14-2-9 16,4 1 67-16,-6 3-15 0,4 4 18 0,2 0-5 15,1 1 9-15,3 0-2 0,0-6 1 16,0 4 6-16,0 3-23 0,10 19 11 0,-6-14-20 16,2-3-23-16,-1-5 7 0,-2-3-10 0,1-2-22 15,-1-2 7-15,-1-1-19 0,0-2 4 16,-1-2-14-16,1 3 16 0,-1-2-18 0,0 1 14 16,0-3 2-16,0 1-10 0,1-2-16 15,0 0 1-15,-1 0-21 0,-1 0 6 0,0 0-17 16,0 0-16-16,0 0-9 0,15-12 14 15,-11 7-12-15,8-3 6 0,0 1-4 0,-2-2-1 16,1 4-13-16,1-3 16 0,-1 3 2 0,-1 3-8 16,-2-1-1-16,-1 3 14 0,-7 0-10 15,12 0 17-15,13 16 11 0,-11-6 13 0,-2-1-10 16,0 3-1-16,-2-2 1 0,-1 2 2 0,1-1 3 16,-1 2-6-16,-4-4 2 0,0-2-6 15,-2 0-28-15,0-4-18 0,2 1-24 0,-3-1-15 16,0-2-2-16,0 0-39 0,1-1 11 0,-3 0-99 15,0 0-28-15,25-13-48 0,-9 3-36 0,5-5 27 16,-1 3-240-16,0-5-10 0,6-3 80 16,5-2 24-16,2-4 23 0,4-3 27 0,5-2 24 15,4-5 25-15,6-1 18 0,4-1-21 0</inkml:trace>
  <inkml:trace contextRef="#ctx0" brushRef="#br0" timeOffset="101531.25">6164 4550 806 0,'0'0'282'0,"0"0"-36"0,0 0 9 0,0 0-35 15,0 0 27-15,0 0-24 0,0 0-24 0,0 0 30 16,0 0-6-16,0 0-7 0,0 0-6 16,0 0-2-16,34-19-24 0,-13 18 2 0,-10 1-17 15,6 0-4-15,3 0-23 0,2 0-15 0,1 0-17 16,0 0-3-16,-1 0-12 0,0 0-13 16,0 0-10-16,-1 0-17 0,-3 0-24 0,0 0-2 15,-4 0-39-15,11 11-24 0,-17-11-21 0,-1 0 6 16,-2 0-94-16,-1 0-25 0,-4 0-40 0,0 0-36 15,0 0 20-15,0 0-269 0,6 0 35 16,-6 0 34-16,8-5 8 0,-9 5 48 16,-2 2-1-16,0-2 55 0,-2 0 11 0,0 0-1 15</inkml:trace>
  <inkml:trace contextRef="#ctx0" brushRef="#br0" timeOffset="101800.96">6234 4650 940 0,'-2'2'334'0,"-2"0"-19"16,2 0-5-16,1 1-41 0,1-1 40 16,0 0 5-16,2 1-17 0,-1-1 4 0,3 1-11 15,3 0-22-15,7 2-40 0,5 0-12 0,0 2 1 16,1-4-32-16,1-1-15 0,-1 1-22 16,1-2-14-16,0 2-10 0,-2-3-11 0,0 2-18 15,-4-2-17-15,-2 1-33 0,3 5-36 0,-16-6-27 16,11 0-42-16,-3 0-34 0,0 0 8 15,-2 0-84-15,1 0-24 0,-7 0-36 0,0 0-44 16,8 0 27-16,-8 0-263 0,13-10 4 16,-10 8 36-16,1 1 34 0,0-1 29 15,-1 0 60-15,2 0 8 0,-2 0 16 0,14-1 49 16,2-1 1-16</inkml:trace>
  <inkml:trace contextRef="#ctx0" brushRef="#br0" timeOffset="108728.86">7251 4507 278 0,'13'0'303'0,"-13"0"-32"0,14 0-20 15,17 14-10-15,-21-18 4 0,-1 1-38 16,-1 1 8-16,-3-1-34 0,-1 1 14 0,0-3-24 16,-1 2 0-16,0 0-34 0,0-1-9 0,-2-1 3 15,2 0-44-15,-1 0 19 0,-2-1-25 16,0 6 27-16,0 0-21 0,0-8-13 0,0-5-12 16,-19-10-19-16,12 10-15 0,-3 2 39 0,-1 1-26 15,-3 3-18-15,-2 2 24 0,3 2-17 16,-8 1-7-16,2 2-15 0,9 0 3 0,-6 0 29 15,-18 12-26-15,14-4-2 0,-3 2-2 0,4 2-11 16,2 2 20-16,2-3-2 0,0 3-1 16,4-1 12-16,3-1-18 0,1 2-5 0,2-3 0 15,4-2 0-15,1-1 0 0,0-8-1 0,0 10 1 16,14 9 14-16,-2-8-18 0,1-2-3 16,2 0 1-16,2-2 24 0,1 2-2 0,0-4-3 15,1 2 1-15,-2 1-1 0,2-1 6 0,-1 6-2 16,1-5-16-16,-6 0-1 0,1-1 0 0,-1 2-10 15,-5-1 3-15,-1-3 1 0,-2 0 16 16,0 1-1-16,0-1-2 0,-3-1-1 0,1 1-1 16,-2 0-23-16,-1-1 2 0,0 0 36 0,0-4-3 15,0 0 26-15,0 0-32 0,0 7 23 16,-16 2 4-16,5-3-16 0,-4-3 0 0,3-1 5 16,0-2-8-16,12 0-11 0,-16 0 21 0,-1 0-18 15,-15-11 1-15,18 8 3 0,-1-6-6 16,3 1-14-16,1-1 0 0,3 1 0 0,3 1 10 15,2 0-15-15,2 0-5 0,0 2-8 0,1 5-6 16,0 0 13-16,14-27 2 0,-3 14 1 16,1 0-22-16,3 3 5 0,1-1 3 0,0 0 2 15,-1 2 1-15,2 0-49 0,-3 1-36 0,1 0-1 16,-5 3-26-16,4 0-31 0,-3 1-12 16,-2 1 16-16,-1-1-154 0,-1 2-155 0,-2 1 32 15,-1-1 11-15,0 0 36 0,1 0 40 16,2 1 5-16,-1 1 13 0,1-3 42 0</inkml:trace>
  <inkml:trace contextRef="#ctx0" brushRef="#br0" timeOffset="109083.81">7640 4464 620 0,'2'-1'387'0,"1"-2"-44"0,-2 2-30 15,1 0-18-15,-1-1-37 0,0 2-35 0,0 0-11 16,1 1-21-16,0 2-20 0,0 0 50 16,1 1-7-16,8 9-6 0,-3 2-10 0,3 1-9 15,1 2-13-15,-3 0-19 0,0 1-11 0,2-1-4 16,-2-1-29-16,0 0-2 0,-1 1-18 15,0-4-7-15,-1 2-13 0,2-3-28 0,-3-4-33 16,-2 0-23-16,-1-3-44 0,1-1 5 16,-2 1-56-16,1-3-17 0,-1 0-20 0,0-2-32 15,0 0-28-15,1-1-20 0,-1 0 18 0,-2 0-148 16,0 0-113-16,0 0 25 0,0 0 27 0,11-14 34 16,-9 11 14-16,0-3 26 0,0-1 16 15,2-9 31-15</inkml:trace>
  <inkml:trace contextRef="#ctx0" brushRef="#br0" timeOffset="109314.92">7894 4480 814 0,'1'-7'295'0,"0"2"-24"15,-2 3-25-15,-1-1-10 0,-1 3-7 0,-1 1-2 16,1 2-15-16,-12 4-23 0,1 2 11 0,-1 6-8 16,-1-1 6-16,-2-1 1 0,4 4-16 15,-2-2-28-15,0 3-10 0,-2-2-14 0,2-1-12 16,-3 2-9-16,5-2-16 0,-2 0 5 0,0-2-31 15,3 2-15-15,-2-5-35 0,3-1-1 0,4-1-77 16,1-2-38-16,1 0-28 0,2-5-45 16,2 2-52-16,-2-2 22 0,2-1-295 15,2 0 48-15,0 0 30 0,0 0 25 0,0-5 45 16,3 2 27-16,2 2 11 0,10-7 16 0,4 2 0 16</inkml:trace>
  <inkml:trace contextRef="#ctx0" brushRef="#br0" timeOffset="109961.64">8207 4526 935 0,'2'-5'348'0,"-2"0"5"15,1-1-48-15,-1 1 2 0,-1-2-33 0,2 1-26 16,1 1-17-16,0-2-7 0,-2 7-31 15,7-21-23-15,1 10-19 0,0 0-8 0,2 0-18 16,-3 2-10-16,1 4-3 0,1 1-26 16,1 2 6-16,-1 1 2 0,-9 1-24 0,16 0 1 15,17 12-13-15,-15-6-4 0,0 3-7 16,-2-1 2-16,-2 1-10 0,-1 1-6 0,-1 1-16 0,-4 0 7 16,-3-1-12-16,1-3 7 0,-3 1-7 0,-3-1-8 15,1 0 8-15,-1-7 3 0,0 0-7 16,0 12 10-16,-14 11-5 0,7-11-3 0,-4-2-9 15,0 1 13-15,-1-1-8 0,0-2-6 16,0-1-1-16,0 2 3 0,3-4 4 0,4-2 3 16,-2 0-5-16,2 1 20 0,0-2-7 0,2 0 9 15,1-1-1-15,-2-1 2 0,3 0 0 0,0 1-12 16,1-1 11-16,2-1-18 0,0 1 9 16,2 0-10-16,0 0-9 0,3 0 9 0,0 0-6 15,12 4 12-15,-11-4-9 0,5 0 4 0,19 11-11 16,-14-6 11-16,-3 0-12 0,3 2 13 15,-1 0-14-15,-3 0 9 0,2 3-11 0,-3-2 3 16,-2 1-4-16,-2-3 10 0,-3 1 0 16,0-1-3-16,-3-1-4 0,-2 1 8 0,0-2-7 15,-1-4 12-15,0 0 12 0,0 7 5 0,0 0 6 16,-18 8-5-16,6-8 4 0,2-1-3 0,-4-1-4 16,-1-1-6-16,-3 0 12 0,1-1-14 15,-3-1-4-15,-2 1 10 0,11-3-5 0,-4 0-6 16,-4 0-4-16,-2 0 4 0,-18-10-3 0,19 4-18 15,1-3-18-15,0 2-7 0,3-3-5 16,3 3-12-16,2-3-33 0,2 3 8 0,4 0-37 16,0 0-36-16,3 1-13 0,1 0-37 0,1 6-19 15,0 0-15-15,0-8 23 0,0 1-75 16,15-12-89-16,-8 9-87 0,-1 5 34 0,0-1 20 16,0 0 54-16,0 2 12 0,7-5 21 15,0 2 24-15,4-1 20 0</inkml:trace>
  <inkml:trace contextRef="#ctx0" brushRef="#br0" timeOffset="113750.26">9007 4579 724 0,'0'0'314'0,"0"0"-27"15,0-13-16-15,-14 13-35 0,14 0-8 16,0 0-4-16,0 0-4 0,0 0-26 0,0 0 14 15,0 0-17-15,0 0-1 0,0 0-3 0,0 0-17 16,0 0 2-16,23-24-16 0,-4 24-10 16,1-1-12-16,-12 1-15 0,6 0-23 0,0 0-10 15,4 0 1-15,0 0-6 0,-2 0-24 0,1 0-20 16,-3 0-31-16,16 9-9 0,-17-7 1 16,-2-1-75-16,-4-1-43 0,-7 0-23 0,6 0-42 15,-6 0-50-15,10 0 20 0,-10 0-220 0,7 0-35 16,4-11 27-16,-10 10 33 0,0-2 56 0,-2 3 6 15,0-2 9-15,-2 2 49 0,-1-1 12 16</inkml:trace>
  <inkml:trace contextRef="#ctx0" brushRef="#br0" timeOffset="113988.38">9055 4623 320 0,'-2'1'419'0,"-1"0"-41"0,1-1-61 0,0 3 15 16,0-1-64-16,0-1-31 0,2 1 36 0,-2 0-30 15,2 0-5-15,2 0 0 0,0 0-19 16,3-1-25-16,0 2-9 0,1-3-24 0,12 5-13 16,0-1-18-16,-4-3-13 0,3 3-46 15,-2-4-41-15,4 0-3 0,-1 2-2 0,1 1-85 16,-1-2-24-16,0 0-34 0,1 0-14 16,-3 0-53-16,2 2-20 0,2 0 17 0,-8-3-240 15,7 4 31-15,-5-3 31 0,-2 1-27 0,10 3 30 16,-3-2 31-16,4 1 34 0,-3 0 1 15,1-3-9-15</inkml:trace>
  <inkml:trace contextRef="#ctx0" brushRef="#br0" timeOffset="114534.89">9589 4614 241 0,'0'-1'446'0,"-2"-3"-98"16,1 2-38-16,0-1 1 0,-2 0-40 0,2 2 11 16,0-1-6-16,-1 0-24 0,-1-2-26 0,1 3 17 15,1-1-40-15,-1 0-8 0,0-1-12 16,1 1-16-16,-1-1-20 0,2 0-3 0,0-1-28 16,0 2-3-16,1-2-15 0,-1 4-13 0,0 0-16 15,18-18-3-15,-7 11-1 0,1 0-6 16,6-1-15-16,0 3 2 0,-1 1-2 0,1 1-10 15,1 3 2-15,-10 0-3 0,4 0-13 0,17 12-3 16,-13-4-12-16,-4 0 18 0,-1 2-14 16,0 1 0-16,-3-1-5 0,0 1 2 0,-4 1-7 15,-1-4 1-15,-3 1-2 0,-1-2-4 0,0-2 4 16,0-5 1-16,0 0 6 0,0 9 3 16,-17 10 1-16,7-10-7 0,-1 0-7 0,-3-1 3 15,1-3-16-15,-1 2 21 0,0 0-16 0,1-2-4 16,3-1 17-16,1-1-15 0,1 0 8 15,0-1 3-15,2 0-2 0,1-2 5 0,2 3 0 16,-1-3 18-16,1 1-8 0,0 0 11 0,0 1-11 16,1-2 13-16,1 1-15 0,1-1 1 15,0 0 2-15,0 0 1 0,13 3-11 16,-7-1 13-16,9 2-3 0,-1-4 5 0,2 2-7 16,4-1-1-16,1 1 4 0,-1 0-3 0,2 0-22 15,-1 1-17-15,-2-3-10 0,1 2 4 0,3-1-65 16,-4 0-50-16,-4-1-26 0,-15 0-19 15,11 0-35-15,3 0 22 0,-1 0-185 0,0 0-79 16,-2 0 19-16,-1 0 46 0,0 0 11 0,-1 0 31 16,20-7 30-16,-11 6 37 0,1 0 7 0,-9 1 10 15</inkml:trace>
  <inkml:trace contextRef="#ctx0" brushRef="#br0" timeOffset="114925.14">10237 4558 424 0,'-1'-3'373'16,"0"1"-61"-16,0 2-28 0,-1-1-13 0,0 2-1 15,0 1 0-15,0 0-34 0,0 3 11 16,1 0-14-16,-1 0-11 0,0 2-28 0,-3 6 7 16,2 2-17-16,0-4-31 0,0 1-5 15,0-4-6-15,3 1-12 0,-2-1-16 0,0-2-25 16,0-1 9-16,-1 0-11 0,1-1-17 0,0 1 6 15,-1-1-16-15,-2 0-5 0,1-1-5 16,1 2-20-16,-1-3 4 0,-2 0-3 0,3 1 3 16,1-1-11-16,0 0 5 0,-2 0-6 15,2 1-1-15,1-1-6 0,1-2 0 0,0 0-10 16,0 0 14-16,0 0-17 0,16 3 4 0,-8 0 2 16,11-2 3-16,-1-1-8 0,3 3 4 15,0 0-1-15,2-1-7 0,-1 0-11 0,0 1-32 16,0-3-26-16,0 5 7 0,-2-3-72 15,-4-2-16-15,-16 0-9 0,11 0-32 0,-2 0-8 16,-1 0-12-16,-8 0-24 0,8 0 21 0,-8 0-141 16,14-11-110-16,-12 8 54 0,-1 0 26 15,-1-1 30-15,0 1 15 0,-1-1 51 0,1-1-11 16,-4 2-2-16</inkml:trace>
  <inkml:trace contextRef="#ctx0" brushRef="#br0" timeOffset="115148.73">10363 4625 534 0,'-2'0'357'15,"-1"0"-63"-15,1 0-7 0,0 0 1 16,0 3-6-16,0-1-35 0,1 0 11 0,0 3 10 16,0-2-12-16,-1 3-11 0,2 0 5 0,0 1-23 15,-1 0-15-15,1 2-21 0,0 4-25 16,0 4-10-16,0-1-21 0,0-1-10 0,0-1-15 16,0-1-35-16,0-1-31 0,0-1-30 0,0-2-47 15,0-2 2-15,0 0-89 0,0-1-34 16,0-6-29-16,0 8-33 0,0-2 19 0,0-6-179 15,0 0-93-15,6 12 18 0,-2-12 42 0,0 0 36 16,1-2 11-16,10-5 25 0,-4 3 8 0,3-7 24 16,-1 0 11-16</inkml:trace>
  <inkml:trace contextRef="#ctx0" brushRef="#br0" timeOffset="115636.03">10570 4464 285 0,'2'-6'425'15,"0"2"-84"-15,-1 2-38 0,1 2 8 0,-1 2-19 16,1 2-38-16,-1 1 23 0,0 0 10 16,2 12-17-16,-2 0-8 0,0 4-19 0,1-2-14 15,-1 2-8-15,1-2-29 0,0 2-9 0,-1-3-18 16,-1 1-8-16,1-4-19 0,-1-5-13 16,1 0-17-16,0-2-3 0,-1-2-9 0,0 0-15 15,0-1-6-15,2 0-11 0,-2-5 7 0,0 0-2 16,0 0-21-16,0 0-18 0,0 7-11 15,0-7 1-15,-2 5-13 0,2-5-14 0,0-3-7 16,-1 1-7-16,0-3 7 0,1 3-9 0,0-3 6 16,0 2-3-16,0-2 5 0,2 2-7 15,1 2 14-15,0-4 1 0,3 1-3 0,0 1-4 16,8-2 10-16,4 1-8 0,-1 2-5 16,3 1 7-16,1 1 12 0,-12 0-9 0,6 0 12 15,22 10 1-15,-18-5 7 0,0 4-5 16,0-5 8-16,-4 4 5 0,-1 1-12 0,-3-1 10 0,-3 6 10 15,-2-8-1-15,-4 2 1 0,-2-3 7 16,0-5-13-16,0 0 17 0,0 8-6 0,-11 4-18 16,-2-4 17-16,-4-2-3 0,-2-2-14 15,1 0-4-15,-2-4-5 0,0 0-30 0,9 0-11 16,-4 0-25-16,-4 0-26 0,-19-9-11 0,21 6 9 16,6 1-46-16,1-2-56 0,3-1-22 0,1-1-51 15,3 1-35-15,1-1 29 0,2 0-209 16,0 6 3-16,10-17 21 0,4 5 59 15,4 3 16-15,2-1-12 0,1 0 54 0,2 0 27 16,0 2 31-16,2 0-34 0</inkml:trace>
  <inkml:trace contextRef="#ctx0" brushRef="#br0" timeOffset="115834.13">10975 4621 681 0,'2'1'435'16,"3"-1"-74"-16,-1 0-47 0,-1 1-5 0,-1 1 5 15,1 1 13-15,0-1 1 0,-2 2-31 16,1 2-8-16,-1-1-35 0,5 11 3 0,-4-4-41 15,1-2-14-15,4 3-21 0,-5-2-11 0,-1-1-45 16,0-3-32-16,0 0-59 0,-1-2-42 16,0-5-48-16,0 0 5 0,0 0-99 0,0 6-46 15,0-6-46-15,0 7 26 0,2-7-312 0,-1 0 43 16,1-3 34-16,0-1 44 0,-1 1 5 16,-1-2 50-16,5 0 8 0,0-8 26 0,1-3 9 15,2 2 13-15</inkml:trace>
  <inkml:trace contextRef="#ctx0" brushRef="#br0" timeOffset="115977.01">11064 4440 392 0,'-6'-6'422'15,"1"1"-66"-15,2-2-67 0,-1 2-49 16,0 1-24-16,2 0-35 0,0 1-64 0,-1 0-48 16,0 0-56-16,-1 3-49 0,3-2 4 0,-1 2-216 15,3-2-98-15,1 2 7 0,2-2 26 0,3 1-17 16,11 0 27-16</inkml:trace>
  <inkml:trace contextRef="#ctx0" brushRef="#br0" timeOffset="116231.68">11239 4383 620 0,'5'0'406'0,"0"0"27"0,-1 0-38 16,0 1-22-16,-1 1-24 0,2 1 0 16,-2 1-8-16,8 11-26 0,-9 2-6 0,4 1-12 15,-3 6-9-15,-1-3-32 0,0 0-21 16,0 2-25-16,-2 1 3 0,1-2-26 0,-1-12-7 15,0 6-23-15,0 2-17 0,0 0-33 0,0-1-11 16,0 0-3-16,0-3-2 0,0-2-9 16,0 0-61-16,0-3-44 0,10 6-10 0,-8-10-27 15,-1-1-37-15,0-3-29 0,1 2 13 16,2-2-193-16,-1 0-44 0,1-2 30 0,-1 0-285 16,2-2 69-16,-1 0 48 0,1-1 15 15,-1-1 48-15,5-5 35 0,-4 0-6 0,-1 1 42 16,-1 1 25-16,0 2 14 0,-2 1 54 15</inkml:trace>
  <inkml:trace contextRef="#ctx0" brushRef="#br0" timeOffset="116428.23">11245 4593 1098 0,'-4'-2'376'0,"1"-1"11"0,0 2-34 16,2-2-31-16,-1 3-37 0,0-2-19 15,2 2-39-15,2-2-8 0,1 2-18 0,2-1-22 16,3-1-25-16,13 0-25 0,2 1-27 15,2 0-34-15,1-1-54 0,-13 2 0 0,8 0-79 16,-1 0-60-16,3 0-55 0,-2 0 16 0,-2 0-291 16,-5 0-14-16,-3 0 56 0,-1 0 29 0,-1 0 28 15,-2 0 34-15,-7 0-29 0,8 0 68 16,0 0-51-16</inkml:trace>
  <inkml:trace contextRef="#ctx0" brushRef="#br0" timeOffset="117183.72">11757 4516 770 0,'3'-1'396'0,"1"0"-27"0,-1-1-50 16,0 0 3-16,-2 1-14 0,0-1-24 15,-1 1-15-15,1-1-41 0,-2 0-20 0,-1 1-26 16,0 0-16-16,-2 2-20 0,0 2-8 0,-3-2-20 16,-5 4-7-16,-3 2-8 0,0 1-4 0,2 1-7 15,1 0-18-15,0 1-8 0,1-3-6 16,4 1-9-16,0-1-4 0,3 0 10 0,1-2-10 16,0 0-10-16,3-1-13 0,0 0 13 15,0-4 5-15,0 0-8 0,0 6-10 0,22 8 1 16,-6-9 2-16,-1 3-9 0,4-1 0 15,-1-2-1-15,4 0 1 0,-3 2-8 0,1-1 6 16,0-1-16-16,2 2 9 0,-4 4-2 0,1-3 4 16,-2 1-14-16,-2 0 12 0,-3 0 2 15,-1 2-8-15,-2-5 1 0,-3-1 1 0,-1 3 1 16,-1-3 14-16,-1 0 3 0,-3 0 21 0,0-1-5 16,0-4 10-16,0 0 6 0,-16 17-1 0,3-8-13 15,-3 2 9-15,-2-7 2 0,-2 1-22 16,-3-3-2-16,-1 0 3 0,12-2-19 15,-5 0-35-15,-4 0-32 0,-1 0-50 0,-22-13-20 16,24 5 11-16,6-1-154 0,1-3-64 0,6-3 30 16,2 1-256-16,2-1 48 0,2-3 25 0,1 5 65 15,0-6 25-15,0-6 24 0,10-29 18 16,-8 21 31-16,2-1-18 0,2-8 42 0</inkml:trace>
  <inkml:trace contextRef="#ctx0" brushRef="#br0" timeOffset="147517.9">661 5598 310 0,'0'-17'350'0,"0"17"-51"16,11-27-34-16,-15 23-39 0,-1 1 0 16,-6 1-29-16,2-1 0 0,-4 3-42 0,-5 0 0 15,4 3-34-15,0 3-8 0,-5 2 2 0,-2-1-4 16,1 1-24-16,0 4-1 0,2 0 6 15,5 0-26-15,1 2-1 0,5-6 24 0,-5 6-38 16,0-2 8-16,7-2-15 0,-1 2-22 16,2-2 6-16,1 1 17 0,8-3-22 15,-3 2 27-15,4-2-17 0,7 1-4 0,-3-4-8 16,3 0-5-16,5 2-1 0,-2-2-12 0,2-2 22 16,-1 3-3-16,2-3-17 0,-1 2 26 15,0 2-23-15,-2-2 10 0,-1 2-13 0,1-2-5 0,-9 2 15 16,4-2-24-16,3 1 13 0,-10-2-2 15,0 2 21-15,1-1-2 0,-5-5 34 16,0 0-7-16,-11 18 13 0,2-9 11 0,-3-4-11 16,-3 2-3-16,-3-2 0 0,-3-1-22 0,-1 0-11 15,-3 0 20-15,-2-1 0 0,0-1-11 0,0-2-29 16,-2 0 0-16,16 0-2 0,-5 0-8 0,-2 0-1 16,-19-12-15-16,20 8-28 0,7-2-3 15,1-1-16-15,4-1-41 0,7-3-35 0,-4-1-13 16,6 1-42-16,5-2 19 0,1 5-129 15,4 1-98-15,-1-1-16 0,2 4 54 0,3-1 12 16,0 1 21-16,8-2 35 0,-7 0 10 0,4 0-34 16</inkml:trace>
  <inkml:trace contextRef="#ctx0" brushRef="#br0" timeOffset="147762.27">740 5644 625 0,'5'2'433'0,"-3"-6"-71"0,-2 3-48 15,4 1-40-15,-2 0 8 0,-1 5-33 16,-1 0 8-16,0 7-9 0,4 0-20 0,-4 5 4 16,2 2-18-16,-2 1-16 0,0-1-17 0,0 4-11 15,0-4-21-15,0-7-7 0,0 5-23 16,0 1-6-16,0 0-19 0,0-1-25 0,0 0-25 16,0-5-37-16,0 1-12 0,0-8-36 15,0-5 3-15,0 7-122 0,9-3-55 0,3-8-43 16,0-3 26-16,-3-1-226 0,6-5-33 0,-7-1 56 15,4-1 20-15,-1-6 41 0,-1 3 18 16,1-1 36-16,-3 3 5 0,1-4 16 0</inkml:trace>
  <inkml:trace contextRef="#ctx0" brushRef="#br0" timeOffset="147980.84">946 5592 862 0,'-2'-4'437'0,"5"4"-27"0,-3-2-49 15,0 1-63-15,0 4-32 0,0 2 3 0,-1 7 12 16,-1 3-2-16,2-3-10 0,0 6-18 15,0 3-21-15,0 3-33 0,0 1 9 0,0 0-38 16,-8 26 1-16,7-26-43 0,1-14-4 16,0 4-16-16,0 2-11 0,0 0-42 0,0-2-32 15,0-4-27-15,0-1-40 0,0-2 5 0,0-1-82 16,0-7-86-16,1 3-64 0,1-12 23 0,-2 0-265 16,-2-1 14-16,2-2 29 0,0 5 44 15,0-2 53-15,0 0 21 0,0-2 25 16,0-3-13-16,0 2 9 0,0-1 54 0</inkml:trace>
  <inkml:trace contextRef="#ctx0" brushRef="#br0" timeOffset="148175.87">778 5772 966 0,'-5'0'439'16,"3"2"-26"-16,2 1-68 0,0 1-8 0,0-6-55 15,0 2-32-15,-4 0-28 0,6 2-27 16,7-4-10-16,2-4-27 0,3 8-20 0,4-7-28 15,2 0-44-15,0-4-7 0,7 3-102 0,-4-1-62 16,4 0-40-16,-2 0-67 0,4-1 21 16,-5-1-252-16,0 1 21 0,-3 7 37 0,-2-7 34 15,-4-2 2-15,1 3 19 0,-5-5 39 0,2 7 3 16</inkml:trace>
  <inkml:trace contextRef="#ctx0" brushRef="#br0" timeOffset="148615.54">1156 5595 692 0,'-2'3'372'15,"2"2"-28"-15,-5 2-5 0,3-3-44 0,-2 9 25 16,-2 8 6-16,2-3-30 0,4 0-1 16,-4 5-12-16,1-2-19 0,3 3-32 0,-2-2 0 15,2 0-17-15,0 0-28 0,0 0-13 16,0-14-21-16,0 5-15 0,0-3-29 0,0 3 9 16,0-2-29-16,0-3 12 0,0 0-25 0,0-8-5 15,0 6-4-15,0-6-5 0,-2 5-24 0,4-7-14 16,-4-4-12-16,2-5-12 0,0 1-21 15,-2-4-18-15,2 4-17 0,0-5-19 16,0-1-10-16,0-4 5 0,0 1 15 0,0-3 3 16,0-1 7-16,0 1 3 0,0 1 7 0,15-16 1 15,-9 19 11-15,-2 4-10 0,2 1 14 16,1 1-1-16,-1 2 16 0,1 5 7 0,-2 0 0 0,2 1 0 16,-1 2 14-16,1-1-3 0,-7 3 15 15,7 0 2-15,13 12 18 0,-6-4 16 0,-1 11 13 16,3 0 20-16,-1 1 1 0,-3 2-1 15,-1-1-18-15,-2 3-3 0,0-1-4 0,-2 3 17 16,0 0-14-16,-3-4-10 0,2 2 1 16,-2-4-2-16,-1-6-37 0,-2-2 3 0,1-4-29 15,-2 0-16-15,0-8-31 0,0 0-82 0,0 0 11 16,0 0-152-16,-8 8-60 0,4-12 30 0,2 1-264 16,-4-11 61-16,1 6 23 0,0-4 40 15,2 0 22-15,-1 3 41 0,2 1 33 0,-3-7 21 16,1 4 25-16,0 1 24 0,0 1-4 15</inkml:trace>
  <inkml:trace contextRef="#ctx0" brushRef="#br0" timeOffset="148811.06">1191 5753 627 0,'-6'0'447'0,"3"0"-74"0,1 0-7 16,-2 0-36-16,2 3-4 0,4-4-15 15,2 1-50-15,-3 0-16 0,1 1-6 0,0 0-27 16,2-1-23-16,2 0-18 0,2 0-11 0,-1-2-17 15,2 2-25-15,-1 0-36 0,9 0-41 0,0 0-5 16,1 0-120-16,-1 0-63 0,10-10-45 16,-15 9 15-16,-12 1-241 0,9 0-49 0,1 0 30 15,3 0 40-15,7 0 8 0,0 0 40 16,3 0 42-16,3 0-6 0,29 9 21 0,-42-9-8 16</inkml:trace>
  <inkml:trace contextRef="#ctx0" brushRef="#br0" timeOffset="149245.22">1853 5661 212 0,'1'-5'524'16,"0"0"-28"-16,0 3-78 0,0-2-45 0,0 1-39 16,-1 2-39-16,0-1-30 0,0 2 1 0,-2 3-19 15,1 1-9-15,-1-1-28 0,-1 2-14 0,3 1-13 16,-3 0-29-16,1-1-11 0,1 2-8 15,-2 10-28-15,1-8-7 0,-1-1-1 0,3 1-24 16,-2-4-1-16,2 0 0 0,0-5-14 0,0 0-13 16,0 0 7-16,0 7-17 0,14 5 15 15,-1-8-13-15,3 2-6 0,1-3-10 0,0 1-9 16,1-1 3-16,4-2-14 0,0 1-1 0,-3 2 1 16,1-2 2-16,0-2 5 0,-1 6-10 15,-2 0-1-15,-1-1 2 0,-3 2 6 0,-2 1-8 16,-1-1 1-16,-3 0 8 0,-3-1 9 15,-1 1 10-15,-2 0-4 0,-1-1 7 0,0-6 24 16,0 6-18-16,-11 15 1 0,2-8 3 16,-4-1-4-16,-3-3-4 0,2-1 11 0,-2 0-15 15,-3-2 5-15,-1-3-37 0,1-1-12 0,-1 0-41 16,11-2-25-16,-5 0-52 0,-15-13 13 16,16 5-112-16,2-2-59 0,2 0 26 0,1-6-244 15,2 1-25-15,2-2 61 0,1 0 10 0,1 2 48 16,-1-3 19-16,-1 0 46 0,2 1-14 0,-1-2 47 15,3 7 34-15,-1-2-6 0</inkml:trace>
  <inkml:trace contextRef="#ctx0" brushRef="#br0" timeOffset="149482.34">1823 5634 439 0,'0'-2'494'0,"-2"2"-42"16,1-3-32-16,0 3-55 0,0-2-22 15,1 2-22-15,1 0-34 0,0-1-16 16,2 2-27-16,1-2-8 0,2 0-30 0,1 0-24 16,12-2-10-16,-6 3-12 0,20-5-25 15,-12 1-55-15,4 1-29 0,0-1-41 0,2 2-1 16,-2 1-116-16,-14 1-73 0,5 0-45 16,3 0 23-16,2 0-237 0,-1 0-21 0,-2 0 17 15,-2 0 27-15,1 0 27 0,2 0 27 0,-4 0 14 16,1 0 47-16,1 0 35 0,0 0-6 0</inkml:trace>
  <inkml:trace contextRef="#ctx0" brushRef="#br0" timeOffset="149748.06">2315 5588 688 0,'-2'-2'423'16,"0"2"-66"-16,0-2 29 0,1 2-30 0,-1 0-49 15,0 0-14-15,2 1-38 0,-2 0 1 0,1 2-3 16,-1 2-6-16,1 1-22 0,1 1 6 15,-4 15-16-15,0-5-1 0,2 3-32 0,0 2 7 16,1 2-33-16,-1 2-7 0,0-4-5 16,0 2-31-16,0-4-12 0,1-1 11 0,1-12-30 15,0 6-11-15,0 0-42 0,0-2-37 16,0-3-51-16,0 0-46 0,0-3 10 0,0-5-109 16,0 8-20-16,0-8-44 0,0 0-50 0,0 7 28 15,0-7-248-15,0 0 53 0,8 5 2 16,-5-7 64-16,10-4 32 0,-4 1 30 0,2-4 18 15,1-3-6-15,1-1 51 0,1 0 10 0</inkml:trace>
  <inkml:trace contextRef="#ctx0" brushRef="#br0" timeOffset="150301.53">2584 5672 730 0,'-2'2'413'0,"1"-2"-64"0,-2 0 77 16,1 1-37-16,-1-2-40 0,-1 0-3 16,1 1-28-16,-1-1-33 0,1-1 3 0,-1 3-11 15,1-2-39-15,0 1 3 0,2-1-27 0,-1 0-35 16,1-1-2-16,0-1-7 0,-2 1-32 16,0-2 4-16,3 1-31 0,0 0-14 0,0 1-6 15,2-2-17-15,1-1 9 0,1 1-3 0,8-5-32 16,4 2 9-16,0 3-6 0,3 0-15 15,-1 2-2-15,-9 2 4 0,5 0-23 0,3 0 7 16,17 17-7-16,-16-5 13 0,0-2-16 16,-3 4-2-16,0 1-11 0,-3 4 21 0,-1 0 2 15,-6 1-7-15,1-6-17 0,-3 6 25 0,-3-3-23 16,0-8 1-16,0 3-10 0,-14 15 8 16,6-13 3-16,-5-2 20 0,1-1-23 0,-2 0 16 15,-1-1 3-15,-1-3-23 0,-1-4 1 0,-1 2 9 16,2 0-2-16,-1-1-1 0,4-4-30 15,6 0 27-15,-2 0-24 0,1 0 25 0,1 0-3 16,7 0-11-16,-9 0-6 0,9 0 18 0,-7 0-16 16,7 0-6-16,0 0 3 0,0 0 20 15,-10-7-7-15,13 5-8 0,2 0-1 0,1 1 15 16,3-1-6-16,9 1-14 0,4-1 25 0,1 2-24 16,-12 0 9-16,7 0-2 0,2 0 5 15,1 0-7-15,28 12 0 0,-26-9-4 0,-1-1-24 16,-1-2-18-16,-7 3-28 0,0-3-33 0,4 5 11 15,-6-3-109-15,-3-1-46 0,0 0-41 16,-9-1 29-16,9 0-215 0,-2 0-34 0,0 0 47 16,3 0 20-16,3 0 51 0,-1 0 34 15,5 0 25-15,19-11 17 0,-13 6 23 0,-1 2-11 16,9-2 44-16</inkml:trace>
  <inkml:trace contextRef="#ctx0" brushRef="#br0" timeOffset="165401.93">120 6236 382 0,'-19'0'282'0,"6"0"-53"0,-9 14-16 0,15-11-1 16,3-5-22-16,-1 4-26 0,3-1 5 16,2-1-14-16,-3 2 8 0,3 0-20 0,0 1-31 15,7 2-1-15,4-2 31 0,0 1-18 16,6 1-8-16,10-5 27 0,10 1-2 0,7-2-13 16,11 1-14-16,-23 0-2 0,22 0 23 15,13 0-15-15,10 0-8 0,6 0 1 0,9 0-20 16,-4 0-1-16,-5 0-16 0,-2 0 10 0,0 0-18 15,1 0-12-15,90 6 6 0,-82 1-28 0,2-6 26 16,2 2-27-16,0-1 5 0,-6 1 6 16,-1 1-10-16,-7-1-14 0,-5-1 19 0,-6 0-11 15,-4-1-1-15,-10 1-19 0,-5 0 3 0,-7 0-18 16,-5 1-11-16,-2-2 19 0,-4 1-40 16,-6-2 1-16,-6 4 4 0,-6-1-51 0,-8-2-13 15,-4-1-18-15,-2 0-18 0,-12 2-24 16,-12 0-28-16,-10 3-50 0,-1-5 20 0,-4 0-204 15,-9 1-17-15,-5 0 17 0,-2-1 28 16,27 0 39-16,-16 0 53 0,-8 0 24 0,-6 0 16 16,-4 0-33-16</inkml:trace>
  <inkml:trace contextRef="#ctx0" brushRef="#br0" timeOffset="165802.5">133 6540 3017 0,'50'0'129'0,"104"-12"1"16,-39 6-15-16,4 1-11 0,3-4-12 0,-7 6 18 16,-19 1-20-16,-52 2 10 0,24 0-9 0,13 0-26 15,7 0-14-15,4 0 20 0,2 0-21 16,1 0-11-16,-4 0 16 0,-5 0-6 0,-2 0-46 16,-6 0 0-16,-6 0 0 0,-5 0 16 15,-8 0 5-15,-7 0-2 0,-5 0-14 0,-6 0 2 16,-4 0 3-16,-3 0-1 0,-6 0-65 0,20-11 7 15,-29 5-31-15,-8 3-42 0,-4-4-18 0,-2 2-15 16,-1-1-47-16,-2 2 20 0,-2 0-167 16,0 1-72-16,0-1-20 0,0 4 67 15,0 0 13-15,0 0 34 0,0-8 15 0,0 8 11 16,0-6 6-16</inkml:trace>
  <inkml:trace contextRef="#ctx0" brushRef="#br0" timeOffset="167492">1075 6857 436 0,'0'0'318'0,"0"0"-46"0,0 0-17 0,0 0-23 15,0 0 3-15,0 0-21 0,0 0-26 16,0 0-21-16,0 0-22 0,0 0-14 0,0 0-30 15,0 0 7-15,0 0-14 0,0 0-15 0,0 0 17 16,0 0-26-16,0 0-11 0,0 0-5 16,0 0 6-16,0 0-14 0,0 0-13 0,0 0 26 15,0 0-29-15,-14 0-11 0,14 0 5 16,0 0 5-16,0 0-9 0,0 0-33 0,0 0-18 16,0 0-24-16,0 0-14 0,0 0-48 0,0 0-28 15,0 0 14-15,0 0-256 0,0 0-12 16,0 0 36-16,0 0 51 0,3 2-5 0,15-8 16 15,-1 2 1-15,4-1 42 0</inkml:trace>
  <inkml:trace contextRef="#ctx0" brushRef="#br0" timeOffset="169329.4">3444 5786 514 0,'0'0'304'0,"0"0"-23"16,0 0-30-16,0 0-12 0,0 0-14 15,0 0-25-15,0 0-6 0,0 0-17 0,0 0-12 16,0 0-22-16,0 0 14 0,0 0-51 15,0 0 16-15,-18-25-39 0,17 24 3 0,1 1 1 16,-1-2-15-16,1 2-5 0,-1 0-17 16,0 0-6-16,0 0 9 0,1-1-8 0,0-1-12 15,-1 2-12-15,1 0 4 0,-1 0 0 0,1 1 2 16,-1-1 9-16,0 0-19 0,1-1 10 16,0 1-4-16,-3 0-28 0,3 0 35 0,0-1-29 15,0 1-9-15,0 1 2 0,0-1 0 0,0 0 2 16,0 1 2-16,-2-2-12 0,2 1 4 0,0 0-9 15,0 0-10-15,0 0 20 0,0 0 6 16,0 0-10-16,-1 0-7 0,1 0-3 0,0 0-3 16,0 0 23-16,0 0-19 0,0 1 0 15,0-1 0-15,0 0-4 0,0 1 4 0,0 0 9 16,0-2-3-16,0 1 1 0,0 0 18 0,0-1-4 16,0 1-12-16,0 0 9 0,0-1 6 0,1 1-12 15,-2 0 0-15,1 0 15 0,0 0-13 0,-1 0 10 16,2-1-7-16,-3 0 10 0,2 1-4 15,0 1 2-15,0-2-18 0,0 1 10 0,0 0 1 16,1 0 4-16,-2 0 7 0,1 2-6 16,1-2-6-16,-2 0 11 0,3 0 5 0,-2 0-8 15,0 0-7-15,1 0-8 0,-1-2 12 16,0 1 1-16,1-1 0 0,-1 2 2 0,1 0 26 16,-1-2 1-16,0 2-3 0,2-1-15 15,-1 0 17-15,-1 1 14 0,0 0-19 0,0-2 13 16,0 2-28-16,0 1 4 0,1 0 27 0,0 3 3 15,-1 0-7-15,0 3-4 0,2 10 37 0,-1 1 4 16,-1 4 10-16,0-2 7 0,0 1-13 0,0 0 11 16,1-1-5-16,-1 0 1 0,1-2-11 15,-1 2 12-15,0-5-12 0,0-4 1 0,0-3-5 16,0 1-9-16,1-3-2 0,-1-6-6 16,0 0 4-16,0 6 3 0,0-6 8 0,0 7 8 15,0-7 0-15,0 0-8 0,0 0-16 16,-3 10-12-16,2-11 5 0,1 0 6 0,-1-2-18 15,0-1 6-15,0 0-8 0,0-2-8 0,-2-10-12 16,2 0-8-16,0 3 3 0,1 1-4 16,0 4-9-16,0-4-7 0,0-2 17 0,0-1-6 15,12-13-2-15,-9 17 8 0,1-1-1 0,0 5-12 16,3-6 5-16,3 7-10 0,-2 0 0 16,-1 2 9-16,0 4-1 0,2 0 4 0,-9 0-4 15,11 0 7-15,15 18-8 0,-11-8 16 16,0 3-5-16,-2 4-2 0,-1-2 6 0,-3 2 6 15,1 0-3-15,-1 2-7 0,-2-5 9 0,-1 1 9 16,-1-1 0-16,-1-4-10 0,0-1 7 0,-2-3-1 16,0 1 1-16,-1-4-6 0,0 1 5 15,-1-1 26-15,0-1-13 0,0 0 13 0,1 1-3 16,-1-1 21-16,0-2-28 0,-1 0 15 0,-1-2-4 16,2 1-17-16,-2-2-2 0,1-3-5 15,0 1-10-15,-1 0 18 0,2-4-18 0,2 3 1 16,-2-3 6-16,0-3-6 0,0-2-14 15,11-16 17-15,-3 14-8 0,1 3 9 0,3 0-13 16,-1 2 5-16,1 0-7 0,1 3 8 0,-1 1-23 16,0 3 18-16,-2 1-12 0,-1 2 1 0,1-2 10 15,-10 3-23-15,10 0 9 0,16 13 19 16,-13-5-10-16,1-1 3 0,-3 5 22 0,2 5-14 16,-3 0 3-16,-2-3 2 0,0 3-9 15,-1 0 14-15,-2 0-8 0,-3-6 7 16,0 0-4-16,-1-2 5 0,-1-1-15 15,0-3 22-15,0 1-26 0,0-3-14 0,0-3-34 16,0 0-33-16,0 0-41 0,0 0-44 0,0 7 16 16,0-7-159-16,1 7-54 0,2-9 33 0,1 2-241 15,12-12 65-15,0 4 13 0,1-1 49 16,2-3 23-16,0 0 20 0,3 0 47 0,2 1 25 16,-8-4 23-16,4 6 1 0,-5 3 15 15</inkml:trace>
  <inkml:trace contextRef="#ctx0" brushRef="#br0" timeOffset="170385.71">4099 5942 591 0,'-1'2'362'0,"0"0"-29"0,-1-2-30 15,3 3-45-15,-2-2-20 0,1 2-20 0,-2-2-27 16,1 2 33-16,1-1-37 0,0 0 13 16,0 0-4-16,2 1-5 0,0-1-8 0,0 0-21 15,1-1-8-15,1 2 4 0,-1-3-28 0,3 1-7 16,-2-1-16-16,1 0-8 0,1-1-2 15,-1-1-23-15,3 2-2 0,15-9-7 0,-8 4-12 16,-2-3-11-16,-3 1-3 0,1-2-14 0,-4 0-12 16,1-2-10-16,-3 2 2 0,1 2 4 15,-5 0-5-15,2 1-7 0,-1 0 16 0,-2 1-10 16,1 0-19-16,-1 5 27 0,0 0-27 0,0-7 14 16,0 7-16-16,-15-10 16 0,9 10 1 15,-1 0 12-15,0 1-11 0,-10 3 0 0,1 1 12 16,0 4-4-16,1 4 12 0,0-2 8 15,2 3 7-15,1 1 10 0,1 0-7 0,3-2 7 16,0 3-4-16,5-1 9 0,3-7 6 0,0 1-12 16,0 4 2-16,0 0 5 0,0-3 4 15,17 14-2-15,-5-14-7 0,1-3-6 0,1 0-16 16,0-6 20-16,4 2-9 0,2-2-4 16,-10-1-6-16,6 0-11 0,3 0-26 0,23-14 1 15,-22 6-17-15,0-2-10 0,-1-1-14 0,-1 0-20 16,0-3-24-16,-3 2 14 0,-1-2 5 15,-1-2-5-15,-1 3 6 0,-1 0 10 0,0 2-1 16,-4 1 5-16,-3 3 6 0,-1 0 6 0,-1 3 17 16,-2-1-5-16,0 1 14 0,0 4-10 0,0 0 3 15,0 0 6-15,0 0 1 0,0 0-18 16,0-5 7-16,0 5-3 0,-11-9 5 0,10 6 1 16,-2 3 4-16,3-2 27 0,-1 2 1 0,1 0-1 15,0 0 7-15,2 0 2 0,1 2-5 0,1 1 27 16,-1-1-3-16,2 1-11 0,6 6-4 15,1 0-3-15,-1 1 7 0,1 1-14 0,1 0 12 16,-2 0-9-16,-1 0 13 0,1 1-9 16,-6 0 5-16,-1-4 2 0,-1 1-15 0,-1 0 34 15,-2-1-6-15,0-8-8 0,0 7 14 0,0 1-10 16,0 1-8-16,-12 11 0 0,5-8 10 16,2-3 0-16,-1-1-7 0,2-3 7 0,1 0 2 15,1-1-10-15,0-1 16 0,1-1 2 0,0 1-3 16,0-1 7-16,1 0 11 0,-1-2-20 15,1 0 2-15,0 0 0 0,3 0-15 0,0-1 4 16,1-1-8-16,2 1-2 0,9-4 5 16,-2-1-2-16,4-3-2 0,-1 4-15 0,2-5-3 15,-2-1-6-15,3 0 2 0,2 0-9 0,0-1 4 16,0-2-2-16,-1 0-11 0,-2 0 8 0,-1 0 3 16,0 2-8-16,-3 0 12 0,-1 0 4 15,-3 1-3-15,-4 2-3 0,-3 2 1 0,1 2 2 16,-2 0 7-16,-1 2-4 0,-1 3 1 15,0 0-6-15,0 0 8 0,-10-9 2 0,5 8 2 16,0 1-17-16,0 0 13 0,-2 0-7 0,1 1 8 16,1-1-2-16,-1 2 6 0,6-2-10 0,0 0-10 15,-7 0 12-15,-5 6-6 0,9-3-3 16,0-1 15-16,1 1-9 0,0-1 10 0,2 1-7 16,0 1 14-16,0 0-8 0,1 1-15 15,3-1 10-15,-1 2 17 0,5 4-12 0,4-1 1 16,-3 3 0-16,2 0-6 0,1 0 3 0,-1-1 2 15,-2 0 3-15,1 3 2 0,-6-1-4 16,1-4 5-16,-2 1 0 0,0-3 10 0,-2 1-19 16,-1-3-2-16,0-5 16 0,0 0-1 0,0 9-6 15,0-3 4-15,-17 13-3 0,6-10 9 16,-1 1 4-16,0-5-15 0,-2 3 0 0,2-7-30 16,0 2-6-16,3-3 4 0,0 0-96 15,9 0-11-15,0 0-45 0,-9 0-35 0,-9-17-36 16,13 10 25-16,4-1-216 0,-2 1-49 0,1 0 52 15,2 3 40-15,0 4 27 0,0 0 40 16,0-8-12-16,22-12 60 0,-6 11-5 0</inkml:trace>
  <inkml:trace contextRef="#ctx0" brushRef="#br0" timeOffset="171013.87">5018 6109 631 0,'-4'-1'328'0,"0"2"-40"15,1-1-28-15,-1 0 10 0,1 1 0 16,0 0-22-16,-1-1-37 0,1 0-3 0,-1 2-24 16,2-2-20-16,0 0-18 0,-1 3 18 0,1-3-13 15,-1 0-8-15,1 1-31 0,0-1 22 16,1 1-12-16,1 1-3 0,3-1 8 0,0 1 0 15,2 0-5-15,12 1-6 0,2 1-4 0,2-2-11 16,2 1-19-16,0 2-4 0,-1 0-5 16,1-3-9-16,-1 1-3 0,-2-1-5 0,-2 4-8 15,2-4 3-15,-6 0-10 0,-3 0 0 0,-1 1-27 16,-2-3-2-16,-2 1-34 0,-1-1-14 16,-5 0-9-16,0 0-16 0,0 0-14 0,7 0 8 15,-7 0-87-15,0 0-47 0,7 0-48 0,-7 0 23 16,0 0-228-16,14-13 34 0,-12 10 34 0,-1-1-54 15,0 2 52-15,0-1 17 0,2-1 31 16,-1-2 25-16,1 1 17 0,9-4 5 16</inkml:trace>
  <inkml:trace contextRef="#ctx0" brushRef="#br0" timeOffset="172642.21">5552 6123 776 0,'0'0'280'0,"0"0"-5"15,0 14-9-15,0-14-25 0,0 0-23 0,0 0 21 16,25 24-25-16,-25-22-27 0,0 1 36 15,0-1-23-15,0 0 11 0,1-1-3 16,-1-1-12-16,2 0-31 0,0 0-8 0,0-2-23 16,1 0-10-16,1-2-20 0,7-5-5 0,0 0-2 15,-1-6-16-15,2 1-18 0,-1-3 2 16,1-1-18-16,1-2-13 0,-1-3-5 0,0 0-9 16,-3 0-29-16,2-3-7 0,0-1 11 0,-1 1-13 15,1-3 1-15,-2-1-42 0,0 1 23 16,-2 3-11-16,0-1 6 0,-2 2 20 0,0 2 2 15,-1 3 4-15,-1-1-1 0,-3 13 3 0,0-4-3 16,0 3 2-16,-11-13-2 0,7 14-17 16,-1 4 1-16,-1-1 37 0,1 1 11 0,0 2-1 15,0 0-23-15,3 1-25 0,-3 1 18 16,0 0 1-16,5 0 19 0,0 0-5 0,-7 0 5 16,-9 14 4-16,7-6-3 0,2-2 2 15,2 2 9-15,-4 4-3 0,4-3 5 0,0-2-17 16,-3 7 3-16,3 2 22 0,1-1-16 0,-2 0-1 15,2 1 13-15,2 0 5 0,0-1-5 0,2-4 5 16,0-3 1-16,0 6 0 0,0-1-2 16,0 3 2-16,14 16-8 0,-9-17 24 0,-1 2-21 15,2 0 8-15,-2 0-10 0,2-1-11 0,1-1 15 16,-2-1 5-16,1 1-7 0,1-1-9 0,-4 1 11 16,-1 0 0-16,5-3 8 0,-2 2-1 15,-2-2 3-15,-2-2-10 0,2 0 3 0,-2-1-2 16,1-1-8-16,-1-2 10 0,-1 0-10 0,2 1 2 15,-1-1-12-15,0-2-2 0,-1 1 16 0,2-1-5 16,-1 1 3-16,0-1-1 0,0 0 5 16,0 0-1-16,2 0 14 0,-1 0 0 0,1-2-12 15,-1 1 16-15,2-1-17 0,1-2-1 16,1 2 13-16,0-2-22 0,3 3 6 0,-2-3-32 16,3 0-14-16,5 0-21 0,1 0-63 15,21-12 10-15,-19 8-104 0,-4-1-53 0,-1-2-76 16,-4 3 30-16,0-1-232 0,-4 3 59 15,-1 0 35-15,1-1 34 0,-1 1 7 0,1-1 31 16,1 2 39-16,0-1 12 0,11-3 14 0,2 3 19 16</inkml:trace>
  <inkml:trace contextRef="#ctx0" brushRef="#br0" timeOffset="176031.79">6636 5828 857 0,'0'0'337'0,"0"0"-18"0,0 0-2 16,-14 0-40-16,14 13 6 0,0-13-19 0,0 0 1 15,0 0-35-15,0 0-3 0,0 0-21 16,0 0-8-16,0 0-26 0,0 0-6 0,0 0-22 15,0 0-4-15,0 0-10 0,0 0-3 0,0 0-14 16,7 16-9-16,14-17-3 0,-12 1-12 16,7 0-23-16,1 0 8 0,-1 0-8 0,3 0-14 15,-1 0-6-15,2 0 1 0,-1 0 0 16,19 12-9-16,-21-9-16 0,-3 0-11 0,-3-1-12 16,-2-1-21-16,0 1-28 0,-3-1-21 0,0 0-17 15,-1 2 7-15,-1-2-98 0,0 0-31 16,-2-1-10-16,1 2-33 0,-1-1 25 0,-2 1-205 15,1-2-35-15,-3 2 39 0,1-1-2 0,-2 0 47 16,-2-1 40-16,0 1-8 0,2 0 52 16,-5 0 7-16,3 1 23 0</inkml:trace>
  <inkml:trace contextRef="#ctx0" brushRef="#br0" timeOffset="176335.59">6627 5971 212 0,'-3'3'365'0,"1"-2"-51"0,-1-1-50 16,0 3-8-16,1-3-21 0,0 2-5 0,1 0 10 15,0 0-23-15,1 0-27 0,0-1 55 16,2 2-2-16,2-1-7 0,-1 1-6 0,3-3-21 16,-1 2-20-16,12 3-26 0,-2-3-5 0,3 1-12 15,1 1-18-15,-10-2-14 0,9 1-8 16,-1 0-17-16,1-1-5 0,-2 3-4 0,2-2-13 15,-4 0-8-15,-2-1-10 0,-3 0-37 0,-2-2-2 16,0 2-25-16,2-2 3 0,-2 3 0 0,-3-3 2 16,1 1 2-16,0 0-138 15,1-1-36-15,-1 0-41 0,-1 1-36 0,-4-1 25 16,0 0-274-16,0 0 48 0,0 0 10 0,7 0 63 16,-7 0 26-16,0 0 24 0,6-3-14 15,-7 3 51-15,-2 0 11 0</inkml:trace>
  <inkml:trace contextRef="#ctx0" brushRef="#br0" timeOffset="176714.1">6603 6162 727 0,'-3'4'281'0,"1"-3"-11"16,1 3-28-16,0-1-9 0,-1-3-14 0,1 3 32 16,1-1-34-16,0 1-23 0,2-1-24 0,-1 0-18 15,-1 3 71-15,3-4-13 0,1 2-5 16,1-1-13-16,10 4 3 0,-3-1-14 0,4 0-9 16,3 0-14-16,1 0-7 0,3-1-3 15,0-2-28-15,-2 1 2 0,1-3-15 0,0 2-28 16,1 1-3-16,-4-2-7 0,-3-1 6 15,-2 0-11-15,3 4-18 0,-17-4-19 0,9 0-6 16,1 0-13-16,-3 0-36 0,-7 0-19 0,9 0-5 16,-9 0-32-16,8 0 8 0,-8 0-79 0,7 0-44 15,-7 0-56-15,0 0 22 0,11-13-199 16,-9 9-82-16,0 1 31 0,-1-2 40 0,-1 3 41 16,0-3 32-16,2 0 36 0,8-5 11 15,-1 1 12-15,3 2 24 0</inkml:trace>
  <inkml:trace contextRef="#ctx0" brushRef="#br0" timeOffset="177488.15">7867 5993 768 0,'2'-5'273'0,"0"0"10"0,0-3-42 16,-1 3 12-16,-1-2-39 0,0 1-14 0,0-2-49 15,0-5 1-15,-14-14-15 0,7 14-8 16,-4 2-30-16,1 0-1 0,-3 4-12 0,-3 0-9 16,-2 0-10-16,1 2 6 0,-3 2-16 15,0 1-17-15,-1 2 14 0,11 0-16 0,-6 0 4 16,-2 0-21-16,-17 11 33 0,20-5-29 0,-1 1 15 16,3 0 15-16,5-2-28 0,-3 4 2 15,3-3-2-15,2 0 9 0,1-1-11 0,4 2 10 16,0-1 2-16,1 0 3 0,0-6-3 0,0 0-4 15,0 12-1-15,15 13-10 0,-6-11-4 16,3-1-8-16,0-1 11 0,2 0 4 0,-1 0-23 16,-2 5 21-16,4-8-8 0,0 4-2 0,1-1 0 15,-3 1 0-15,1-1-2 0,-3-2-1 16,6 2-2-16,-4-1-8 0,2-2-1 0,-2 3 11 16,-2-4-6-16,0 1 6 0,-4-1-3 0,-1-2 1 15,-1 0-3-15,-2-4 1 0,1 1 15 16,-2 1-1-16,-2-4-37 0,0 0 23 0,0 0-3 15,0 0 16-15,0 0 11 0,-16 15-10 0,11-13-12 16,-2-1 4-16,-10 1 10 0,0 0-16 16,-2 0-2-16,-1 1 0 0,13-3 0 15,-7 0 0-15,-2 0-4 0,0 0 8 0,0 0 0 16,-14-15-12-16,16 10-2 0,1 1 23 0,4 1-12 16,0-1 5-16,1 1-2 0,2 1-14 0,3-3 11 15,-1 2 7-15,2-2 8 0,-1 2-19 16,2-1 0-16,1 1-1 0,0 3 5 0,0 0-1 15,0 0-19-15,10-16-7 0,-6 12 10 0,9-5 1 16,0-1 20-16,3 2-8 0,-1 0-5 16,3-2-1-16,0 2 5 0,0-1 22 0,0 1-9 15,2 0-1-15,-1-2-52 0,-2 3-12 16,1 0-12-16,-4-1-12 0,2 3-33 0,-5-1-29 16,-3 0-26-16,1 2 14 15,-3-1-227-15,0 0-77 0,4-3 22 0,2 1 49 0,-1-2 22 16,-1 1 35-16,1 1 4 0,2 0-14 15,-1 4 34-15</inkml:trace>
  <inkml:trace contextRef="#ctx0" brushRef="#br0" timeOffset="178197.6">8296 5925 523 0,'4'-8'339'0,"-3"-1"-49"15,-1 4-31-15,-1-2-22 0,0 2-1 0,0 0-48 16,-1-2 7-16,-6-3-28 0,1-2-5 0,-3 0-10 15,5 5-50-15,-2 0 26 0,-1 4-28 16,1 0-6-16,-3 1-26 0,1 1 5 0,9 1-12 16,-15 0 13-16,0 0-1 0,-20 15 3 0,14-7-24 15,3 0 26-15,-2 2-15 0,4 2-4 16,0 1-8-16,3-1-4 0,3-2 13 0,1 4 8 16,2 1-17-16,2-3 10 0,1 3-15 0,4-15-11 15,0 11-2-15,0-2-8 16,16 12 11-16,-5-9-3 0,-4-6-3 0,3 0-20 0,-2-2 20 15,0-3 7-15,0 1-1 0,1-2-7 16,-9 0-8-16,8 0-3 0,4 0-1 0,3 0-23 16,16-14-2-16,-12 7-9 0,-6-3-11 0,-2 2 6 15,-1-2-19-15,-1-1 2 0,2 1 14 16,-2 0 1-16,0-2-1 0,-2 5 3 0,-3 0 10 16,-1 4 0-16,-1-2-5 0,1 1 11 0,-1 1 1 15,0-1 36-15,-1 3 6 0,1-1-13 16,0 0 0-16,-2 2 6 0,0 0-9 0,0 0-9 15,0 0-2-15,0 0-1 0,7-5 31 16,-5 8 8-16,-1 1 21 0,0 3 5 0,4 5-2 16,0 5 17-16,-1 0-10 0,-3 0-4 0,2 5 6 15,-1 0-14-15,-2 0-17 0,0-1 5 16,0-9-9-16,0 4 8 0,0 2-10 0,0 2-5 16,0-2 0-16,0 0-4 0,0-4-1 0,-11 11-7 15,8-16-8-15,3-9 11 0,0 6-5 16,0 0-3-16,0-6-26 0,0 6 0 0,0-6-23 15,0 7 6-15,0-7-47 0,0 0-24 0,0 0 8 16,-6 9-81-16,8-9-29 0,-2-2-23 16,1-1-46-16,0-1 7 0,2 0 25 0,2 0-222 15,5-3-12-15,-3-2 23 0,0 3 54 0,3-3-13 16,-1-2 43-16,1 1 34 0,2-1 17 16,5 1 19-16,-4-1-28 0</inkml:trace>
  <inkml:trace contextRef="#ctx0" brushRef="#br0" timeOffset="178726.07">8699 5796 491 0,'1'-1'358'0,"0"0"-38"0,0-1-49 0,-1 0-23 16,1 2-40-16,0 0-13 0,-1 1 12 0,0-1-15 15,-1 1-21-15,0 1-19 0,0-1 7 16,-1 0-12-16,-3 2-17 0,3 1 21 0,-1-1-11 16,-2 2 0-16,-3 7-10 0,-2 1 8 0,1 1-12 15,0-2-6-15,-1 2-2 0,-1 1-8 16,1 1 2-16,1 1-5 0,1 1-8 16,0 1 0-16,0-1-15 0,1 2-8 0,0 0 7 15,3-1-2-15,0 1-7 0,2 1-11 0,1-1-6 16,1-11-7-16,0 3 3 0,0 3-2 15,15 16-4-15,-6-16 0 0,3-2 0 16,1-2-16-16,1-1 10 0,3-3-18 0,-1 0 16 16,3 0-13-16,1-4-7 0,-1 0 9 0,-1-3-1 15,-3 0-10-15,-6 0-6 0,4 0-9 16,15-15-6-16,-14 5-3 0,0 1-16 0,-3 0 6 16,-2-4 3-16,0 5 0 0,-4 1 9 0,-1 2-7 15,-1-2 6-15,-1 2-2 0,-2 1-17 16,0 4 14-16,0 0-5 0,-11-12 2 0,6 9-2 15,-11-3 9-15,0 1-2 0,-3-1-2 16,-1 1-10-16,-1 3 6 0,-2 0-7 0,3-1-23 16,-2 2 0-16,5 0-22 0,2-2-18 0,15 3 10 15,-9 0-70-15,0 0-42 0,2 0-41 16,-2 0-54-16,9 0 30 0,-6 0-221 16,6 0-18-16,-6-6 28 0,7 4 48 0,4 1 38 15,10-4 31-15,4 0 20 0,3 2-9 0,3-1 45 16,1 0-30-16</inkml:trace>
  <inkml:trace contextRef="#ctx0" brushRef="#br0" timeOffset="179394.34">9133 5944 577 0,'6'8'404'16,"4"6"-41"-16,-3-2-27 0,0 5-42 15,-3-1 32-15,1 2-21 0,0 0-21 0,-2 2-22 16,1-3-24-16,-3-2-21 0,0-3-23 16,0-2-16-16,-1-1-18 0,0-1-12 0,0-1-4 15,0-7-27-15,0 0 1 0,0 8-6 0,0-8 8 16,0 6-14-16,0-6 6 0,0 7-15 16,0-7 2-16,0 0-26 0,-7 8 5 0,7-8-5 15,-1-3-16-15,1-1-15 0,0 0-13 0,0-2-24 16,1 0-6-16,3-10-9 0,-4 6-18 15,11-16 10-15,-4 6-10 0,3 6-4 0,2-1 6 16,-2 6-5-16,0-4-1 0,-1 6 17 0,-1 3-10 16,-1 0-6-16,1 2 12 0,-1 1 4 15,-7 1-1-15,0 0 17 0,26 11 0 0,-15-3 6 16,-1-1 0-16,1 6 16 0,-1-4-6 0,-2 3 12 16,1-1 8-16,-3-1-10 0,-1-2 5 15,-3-3 4-15,1 2-2 0,-3-2-8 0,2-2 18 16,-2 0-15-16,0-3 12 0,0 0 0 15,0 0 9-15,0 0-13 0,0 6 4 0,0-6 8 16,0 0 0-16,0 0-23 0,1 9 7 0,-2-10 8 16,0-1-2-16,0-2-26 0,0 2 10 15,1-3-10-15,0 0 2 0,6-8-3 0,1 1-8 16,-2 3 3-16,3-5 2 0,2 4-4 16,3 0-2-16,1 1 4 0,1 1 0 0,0-1-6 15,1 3 14-15,0 1-4 0,1 3-4 0,-2 0-2 16,-15 2 8-16,15 0-16 0,16 11 14 15,-17-3-8-15,1 0 8 0,-3 3 17 16,1 2 8-16,-3-2-10 0,-3 3-3 0,0 0-4 16,0 4 6-16,-4-7 15 0,-1 0-12 0,-1-3-13 15,0-1 11-15,0 0 8 0,-1-7-15 0,0 0-9 16,0 8-1-16,0-8-26 0,0 6-10 16,0-6-38-16,0 7-24 0,0-7-29 0,0 0-64 15,0 0 18-15,0 0-131 0,0 9-56 0,1-9 33 16,2-5-224-16,3 3 4 0,9-8 63 15,-1 3 12-15,4-6 16 0,-2 1 49 0,4-1 24 16,-4 0 14-16,3 1 20 0,-3 1 40 16,-4 2-11-16</inkml:trace>
  <inkml:trace contextRef="#ctx0" brushRef="#br0" timeOffset="179710.18">9871 6041 595 0,'1'-3'356'0,"0"1"-18"16,0 2-30-16,0 0-41 0,-3 0 58 0,0 0-9 15,0 2-3-15,0 3-17 0,-1-1-18 0,-6 8-9 16,0 2-27-16,2 0-21 0,2 0 8 15,0 2-32-15,3-4-17 0,1 6-22 0,1-11-6 16,0 1-18-16,0 1-7 0,0-2-2 16,12 7-17-16,-7-9-19 0,6 4 7 0,-1-3-25 15,0-3 7-15,1-2-12 0,-1 0-10 16,-2-1-7-16,6 0-25 0,17-10-8 0,-16 2-4 16,2-3-14-16,-2 1-9 0,-1 1-15 0,-2-6-6 15,-1 2-1-15,-1 0 5 0,-2 1-5 16,-5 0-2-16,-1 4-4 0,-2-1-1 0,0 9 7 15,0-5-3-15,0-2 10 0,-18-9-14 16,0 10-17-16,2-1 2 0,-2 4-36 0,0-2-6 16,5 5 9-16,-1-2-79 0,5 2-22 15,9 0-47-15,-8 0-23 0,1 0 28 0,7 0-250 16,-9 0-10-16,9 0 51 0,0 0 6 0,-8 9 56 16,12-6 18-16,11 4 27 0,4 0 40 15,7 4-2-15,-1-3 15 0</inkml:trace>
  <inkml:trace contextRef="#ctx0" brushRef="#br0" timeOffset="180289.22">10386 6128 317 0,'6'-5'423'16,"-2"2"-43"-16,0-1-54 0,-1-1-42 0,0 2 40 16,-2-2-38-16,1 1-8 0,-2 0 2 0,0 0-43 15,-2-1-6-15,-1 1-38 0,0 0-20 0,-3 1-8 16,1 2-9-16,-2-1-18 0,0 1-10 15,-11 4-15-15,8-3 2 0,-18 10-3 0,9 1-9 16,3 0 1-16,-2 3-11 0,3 4 0 16,0-3-15-16,4-2-5 0,2 3-5 0,1-2 4 15,-1 2-14-15,7-1 0 0,1-5-18 0,0-1 9 16,1-9-16-16,0 7 13 0,11 6-19 16,-5-11 2-16,7 5 3 0,-1-4-4 0,3-3-28 15,-3 0-17-15,-3 0-4 0,6 0-24 0,20-12-21 16,-15 3 1-16,-2-2-20 0,2 1 8 15,0-2-45-15,-3-3-17 0,0-2 11 0,-2-1 5 16,-1 1-8-16,1-3 7 0,-1-1 22 16,-4-3 3-16,0-1-1 0,-2 2 30 0,-3 0 7 15,-1-1 0-15,-1 2-9 0,-3-1 28 0,1 2 7 16,-1 10 24-16,0-6 1 0,-10-15-6 16,5 13 51-16,0 2-19 0,0 2 21 0,1 4-6 15,0 2-4-15,1 1-1 0,1 2 17 0,0 2-6 16,1 1-2-16,-1 1-3 0,1-1 9 15,0 2 10-15,-2 3 14 0,2 2 8 0,1 1 1 16,1 13 14-16,1 3 25 0,-2-9 0 16,0 7 7-16,0 5 26 0,8 32-22 0,-8-24-4 15,2-3-14-15,0 2 7 0,1-2-13 0,-3 0-12 16,1-4-14-16,1-2-2 0,0-3-11 16,-1-1-6-16,1-4-6 0,-1-1-8 0,0-6-14 15,-1 0-30-15,0-8-20 0,0 0-22 0,0 7-28 16,0-7-54-16,0 0 13 0,0 6-116 0,11 0-32 15,-7-7-49-15,0-4 27 0,1 5-259 16,9-9 37-16,0 1 62 0,3-4-3 16,2 0 56-16,4 2 23 0,-2-1 22 0,-1-2 31 15,3 4 9-15,1-3 9 0</inkml:trace>
  <inkml:trace contextRef="#ctx0" brushRef="#br0" timeOffset="180599.54">11002 5828 880 0,'-1'0'314'0,"1"0"-2"16,1 0-15-16,-1 0-36 0,-1 3 66 0,0 3-34 16,1-1 3-16,-2 13-10 0,2-9-20 15,0 6-16-15,0 4-13 0,-9 24-17 0,5-19-4 16,-1 1-19-16,2-1-31 0,-2 0-13 15,0 0-20-15,1-1-16 0,1-5-8 0,0-1-14 16,-2-1-2-16,4-3-5 0,0-3-19 16,0-3-12-16,0-1-46 0,1 0-19 0,0-6-22 15,0 0-38-15,0 0 8 0,0 8-132 0,0-8-40 16,13 9-58-16,-7-10 27 0,2 0-235 16,-2-1-23-16,12-3 56 0,0 0 7 0,2-1 62 15,-4 0 4-15,7-2 52 0,0-1 32 0,-1 1 3 16,-1 0-3-16</inkml:trace>
  <inkml:trace contextRef="#ctx0" brushRef="#br0" timeOffset="181023.68">11317 5983 931 0,'-1'-3'357'0,"2"1"-21"0,-2-1-42 15,1 1-15-15,-2 0-15 0,1 1-23 0,-2 0-13 16,0 2-16-16,-1 0 2 0,0 3-17 0,-7 4-15 15,3 4 3-15,-3 2-8 0,0-2-9 16,1 5-8-16,-1-2-17 0,5 2-6 0,1-3-13 16,2 2-20-16,1-3 3 0,0-1-15 15,2-12-4-15,0 9-13 0,0-1-8 0,0-1 8 16,15 11-13-16,-5-7-8 0,1-5-10 16,3 1-4-16,-2-3 7 0,3 1-11 15,-1-5 3-15,-2 0-13 0,1 0 0 0,-13 0-14 0,15 0-14 16,17-9-1-16,-17 2-1 0,0-1-10 15,-2-2-11-15,1-2 4 0,-3 0-13 0,1-2 4 16,-3-1-7-16,-2-2 16 0,-2 0-9 0,1 1 15 16,-3 6-13-16,-3 3 8 0,0-1-1 15,0-4 4-15,-16-10 7 0,9 14-11 0,-5 0 4 16,-2 0 9-16,-1 3 0 0,-1 0-3 0,4 3 2 16,-6-3 1-16,3 3-17 0,4 2-42 15,2-2-13-15,1 2 8 0,8 0-107 0,-7 0-31 16,7 0-50-16,-8 0 28 0,8 0-284 15,0 0 42-15,0 0 15 0,-11 7 47 0,15-5 14 16,0 0 43-16,14 3 19 0,1-2 34 16,-2 1 9-16,3-2 15 0</inkml:trace>
  <inkml:trace contextRef="#ctx0" brushRef="#br0" timeOffset="181517.49">11598 5997 520 0,'0'-2'442'0,"1"2"-14"16,0-3-38-16,-1 2-37 0,0-3-22 0,0 1-29 16,1 1-19-16,-1-2-14 0,0 1-30 0,1-1-9 15,-1 0-28-15,2 0-25 0,-2 0-5 0,2-1-26 16,0 0-5-16,2 1-23 0,-1 0-5 16,0-1-9-16,9-4-19 0,2 2-13 0,-1 0-7 15,3 4-4-15,-3 1-17 0,-1 2 1 16,-2 0-4-16,3 0-6 0,20 12-6 0,-17-3 5 15,0 3-11-15,-2 1-9 0,-2 1 4 0,-4 1 3 16,-2 2-1-16,-4 0-4 0,-1 2-2 0,-1-5-9 16,0-5 14-16,0 3-3 0,-17 16 1 15,5-11 0-15,0-5-2 0,-1 1-10 16,-2-2-4-16,3-1 8 0,-4-1 7 0,4-2-9 16,0 1 10-16,0-3 0 0,2-3 5 0,3 0-13 15,-3-1 10-15,5 1 1 0,-1 0-4 16,2 0-5-16,1-1 20 0,0-1-11 0,-1 0 24 0,2 0 3 15,-1 0-5-15,1 1-7 0,1 0-19 16,1-1 2-16,0 0 6 0,3-1-2 16,0 1 2-16,1-1-18 0,0 1 15 0,2 1-19 15,1 0 1-15,1-1-6 0,2 0 3 0,4 0-2 16,3 0 10-16,1 0-18 0,22 11-22 0,-20-10-31 16,1-1-18-16,0 0-18 0,0 3 9 15,-10-3-106-15,-1 0-49 0,6 0-43 0,1 0 25 16,2 0-209-16,15-13-60 0,-14 9 37 15,-7 4 39-15,6-4 45 0,-6 1 24 0,7 2 47 16,2-2-2-16,-2-1 8 0,-3 1 0 16,-6-2 58-16</inkml:trace>
  <inkml:trace contextRef="#ctx0" brushRef="#br0" timeOffset="181945.63">12157 5960 337 0,'-1'-5'426'0,"1"3"-74"0,0-2-56 0,-1 4-8 16,0 0-25-16,1 1-32 0,-1 2 34 0,0 1 1 16,0 0-7-16,1 4-8 0,-1 11-11 15,1-11-15-15,0 6-14 0,-3 20-7 0,-1-15-18 16,3 0-18-16,-1-1-17 0,-2 0-2 16,1-1-24-16,-2-2 7 0,-2 1-28 0,3 0 4 15,0-5-27-15,-1-4 1 0,1 1-8 0,-1-1-1 16,-2 5-18-16,2-5-2 0,-1-4-7 0,2 1 17 15,1-1-18-15,-1-2 1 0,1-1-12 0,0 0 17 16,1 1-22-16,0-1 18 0,2 0-6 16,0 0-17-16,0 0 9 0,-1-7-3 15,2 4-6-15,2 1-7 0,1 0-13 0,1-1 4 16,0 3 12-16,1-1-12 0,2 0-10 0,0 1 3 16,1 0-1-16,6 0-7 0,4 0 20 15,0 0-17-15,1 0 1 0,22 12 11 0,-22-9-23 16,-1 1 0-16,1 1-15 0,0-2-26 15,-2 0-13-15,-5-1-9 0,-1-2-24 0,-1 2 10 16,-1-2-85-16,-3 0-14 0,-7 0-22 0,0 0-30 16,7 0-23-16,-7 0-30 0,11-10 31 15,-10 5-203-15,0 3-13 0,-1-3 23 0,-1 0 46 16,0 0 13-16,-3-9 31 0,0-1 16 0,-1 0 41 16,0 1 73-16</inkml:trace>
  <inkml:trace contextRef="#ctx0" brushRef="#br0" timeOffset="182136.63">12359 6137 689 0,'-1'-9'241'0,"-1"6"3"16,2-2 1-16,-1 1-11 0,0 1-8 0,1 1-28 15,-2 2 49-15,1 5-29 0,0-3 47 0,0 3-9 16,-4 10 2-16,-2 1 3 0,1 5-14 16,-1 0-11-16,2 3-28 0,-4 1-20 15,1 0-10-15,2-2-12 0,-2 0-34 0,3-3-8 16,-3 0-13-16,2 2-45 0,3-5-32 0,-1-2-36 16,-2-2-59-16,5-3 7 0,-1-3-183 15,1-2-83-15,1-5 31 0,0 0-237 16,0 0 57-16,0 0 18 0,8 6 47 0,-4-8-4 15,-1-2 66-15,10-5 13 0,-10 1 16 0,2 0 48 16,-1 4-5-16</inkml:trace>
  <inkml:trace contextRef="#ctx0" brushRef="#br0" timeOffset="201723.39">3016 5849 929 0,'0'0'378'0,"0"0"-75"0,0 0-26 16,0 0-26-16,0 0-32 0,0 0-51 0,0 0-7 0,0 0-17 15,0 0 39-15,-28 25-11 0,22-6-16 16,-1 4-1-16,0 0-15 0,-3 2-29 16,0 2 2-16,1-4-7 0,0 1-18 0,-4 2 2 15,0-3-31-15,-2 1-7 0,1 2-60 0,-5-2-57 16,2-2-23-16,-4-2-70 0,3 1 14 16,-2-4-270-16,0 1-51 0,-1 0 27 0,0-5 42 15,2-1 36-15,-4 2-5 0,2-5 48 0,-3 0 50 16,5 1 7-16</inkml:trace>
  <inkml:trace contextRef="#ctx0" brushRef="#br0" timeOffset="214207.58">3807 6805 564 0,'0'0'252'0,"0"0"-43"15,0 0-18-15,0 0-10 0,0 0-25 0,0 0-2 16,0 0-1-16,0 0-14 0,0 0-18 16,0 0-16-16,0 0-7 0,0 0 4 0,0 0-20 15,0 0-13-15,0 0 6 0,0 0 8 16,0 0-18-16,0 0-3 0,0 0 5 0,0 0-15 15,0 0 2-15,0 0 8 0,0 0-5 0,0 0-7 16,0 0-7-16,0 0-12 0,0 0 16 16,0 0-8-16,0 0 1 0,0 0-1 0,0 0-6 15,0 0-13-15,0 0 17 0,0 0-18 0,0 0 15 16,0 0-20-16,0 0 3 0,0 0-17 0,0 0 16 16,0 0-1-16,0 0-9 0,0 0 2 15,0 0 23-15,0 0-16 0,0 0 6 0,0 0-9 16,0 0 0-16,0 0-3 0,0 0-13 15,0 0 20-15,0 0 3 0,0 0-9 0,0 0-1 16,0 0-4-16,0 0 2 0,0 0 28 0,0 0-12 16,0 0-5-16,0 0-19 0,0 0 26 15,0 0-4-15,14 0-17 0,-14 0 8 0,0 0 1 16,0 0 7-16,0 0-13 0,0 0 5 0,0 0-5 16,0 0 2-16,0 0 1 0,0 0 18 15,0 0-20-15,0 0 26 0,0 0-15 0,0 0-9 16,0 0-2-16,0 0 33 0,0 0 1 0,0 0 10 15,0 0-17-15,0 0-10 0,0 0 17 16,0 0-14-16,0 0-2 0,0 0-4 0,0 0 15 16,0 0 7-16,0 0-24 0,0 0 3 0,0 0 18 15,0 0-34-15,0 0-14 0,0 0 20 16,0 0 3-16,0 0 8 0,0 0-29 0,0 0 17 16,0 0-2-16,0 0-2 0,0 0-7 0,0 0 26 15,0 0-4-15,0 0-7 0,11 10 0 0,-11-7 11 16,-2 1-7-16,2-1 7 0,-1 0-2 15,0 0-6-15,-1 0 8 0,0 0 7 16,1 0 0-16,-1 0 2 0,-1-1 7 0,0-1-11 16,0 2 11-16,-2-3-5 0,1 3-9 0,0-3 6 15,-1 0-3-15,1 0-5 0,-1-2-7 0,5 2-1 16,0 0 10-16,-10 0-5 0,10 0 2 16,-9 0 4-16,-4-8-6 0,7 6 1 0,1-2 3 15,1 2 5-15,0 0-3 0,-1-3-9 16,3 1-3-16,-1-1-7 0,1 2 2 0,0-3 0 15,0 2-1-15,2 4 5 0,0-11-10 0,13-13 11 16,-6 11-7-16,0 2 3 0,1 3-16 16,-1 2 2-16,0-1 4 0,-1 5 0 0,3-1-1 15,-2 1 2-15,-7 2-3 0,6 0 6 0,6 0-12 16,15 15 11-16,-12-3-4 0,-2 2-2 0,0 4-5 16,-2-1 5-16,-1 6-1 0,1-4-2 15,-4 3 5-15,-2-2-5 0,0 1 5 0,-3 1-4 16,0-3 0-16,-1-1 3 0,-1-9 7 0,0 5-8 15,0 0 19-15,0 0-1 0,-14 15-3 16,8-16 0-16,-4 0-8 0,2 0 13 0,-2-2-8 16,0 0 0-16,-1-4-7 0,-2 0-2 15,-2 0 0-15,-1 0-3 0,0-2 4 0,3-2 11 16,1-1-16-16,-4 2-8 0,2-1-2 16,3-2-5-16,2 0-3 0,-1-1 5 0,10 0-11 15,-7 0 7-15,-1 0-1 0,8 0-2 0,-8 0 6 16,8 0-10-16,-18-14 7 0,16 11 0 15,-1-1-5-15,1-1 8 0,2 0 2 0,-1-1-3 16,2 1 6-16,-1 0-4 0,0 5-6 0,0 0 6 16,0-9 10-16,10-3-11 0,-6 8 5 0,8-6 14 15,-3 6-7-15,4-2-5 0,-1 3 7 0,1 2 10 16,-13 1-3-16,14 0 22 0,18 9-1 16,-15-3 6-16,0 0-8 0,1 2 15 0,-1 1-17 15,-1-1-6-15,-2 2-1 0,0 1 14 0,-2-4-14 16,-3-2 9-16,-2 1-13 0,1 1 11 15,-4-4-11-15,1 1-12 0,-1-4-4 0,-2 5-17 16,3-5-13-16,-4 2-22 0,2-2-14 0,1 1-40 16,-2-1 10-16,-2 0-137 0,0 0-50 15,0 0 26-15,8 0-235 0,3-11 46 0,-7 7 36 16,9-6-38-16,-1 0 42 0,3 1 26 16,-1-1 23-16,2 0 32 0,0 1 27 0,2 2 11 15,1-1-9-15</inkml:trace>
  <inkml:trace contextRef="#ctx0" brushRef="#br0" timeOffset="-214669.5">4288 6769 832 0,'-3'-2'271'0,"0"0"-22"0,1 1-13 16,0-2-34-16,0 1-19 0,0 2-15 0,0 2 30 16,0 0 7-16,-1 2-29 0,0 3-13 15,-3 5-16-15,1 5 27 0,3 4 15 0,0 1-4 16,-1-1-11-16,1 2-8 0,0-1-12 15,1 2-18-15,0-2 1 0,1-1-16 0,0 0-7 16,-1 0-6-16,0-7-6 0,1-1-14 16,-2 3-1-16,0-3-23 0,1-4 3 0,0-3-19 15,-1 1 12-15,1 0-11 0,-1 0-1 0,0-5-14 16,1 3 8-16,-2-1 2 0,-1-2-16 0,1 1 10 16,0 0-5-16,-2-1-17 0,1-2 10 15,-2 3 4-15,1-3-8 0,-1 0-5 16,1 0-4-16,5 0-5 0,0 0 4 0,-7 0-2 15,7 0 1-15,-7 0 4 0,7 0-2 0,0 0-9 16,-8 0-4-16,8 0 14 0,0 0-9 0,-8-10-1 16,9 10-4-16,1-2 1 0,1 2 10 0,2 0-8 15,0-1-6-15,1 0 21 0,2 0 8 16,10 3-10-16,-7-2 7 0,5 0 10 16,23 10-12-16,-16-9-4 0,-1 3 1 0,-1-2 8 15,-1 2-8-15,-4-3-8 0,-3-1 5 0,-1 3 10 16,-12-3-4-16,9 0 0 0,-2 0-19 0,1 0 3 15,-1 0-20-15,0 0-36 0,-1 0-10 16,1 0-35-16,-7 0-24 0,9 0 12 16,15-9-85-16,-15 3-39 0,-3 1-22 0,-4 3-24 15,2-1 27-15,-3-1-151 0,0-1-65 0,1 2 6 16,-3-1 38-16,0 2 26 0,1 2 17 0,0 0 12 16,0-8 61-16,0 8 5 0,-10-16 0 0</inkml:trace>
  <inkml:trace contextRef="#ctx0" brushRef="#br0" timeOffset="-214398.78">4449 6965 653 0,'-5'-7'340'16,"3"1"-27"-16,1 2-9 0,-1 0-13 0,1 1-18 15,0 1-29-15,-1-1-28 0,2 3-25 16,-2-1-20-16,1 2 79 0,-1 1-26 0,0 3 9 16,0 1-16-16,0 10-7 0,-1-2-4 0,0 6-1 15,0 2-34-15,1-1-11 0,-2 2-5 16,3-2-14-16,0 1-13 0,-1-1-27 0,2-9 5 15,0 3-20-15,0 0 6 0,0 2-7 0,0-3-15 16,0-1-24-16,0-1-23 0,0-3-22 16,0-2-29-16,0-7-27 0,0 7-11 0,0-7-13 15,0 7 9-15,0-7-116 0,0 0-55 16,0 0-52-16,-2 8 28 0,2-8-271 0,0-5 25 16,1 2 45-16,2-1 34 0,-2 0 30 0,0 0 31 15,0-2-8-15,1 1 63 0,0-1-20 16,2 2 48-16</inkml:trace>
  <inkml:trace contextRef="#ctx0" brushRef="#br0" timeOffset="-212951.36">5939 6939 751 0,'-16'0'300'0,"16"0"-44"16,0 0 1-16,-14 0-6 0,-4 10-8 15,15-9-2-15,1-1-30 0,-1 0 32 0,2 0-33 16,0 2 9-16,1-1-10 0,1-1-10 0,2 1 6 16,1 1-11-16,3-2-2 0,0 0-30 15,12 1 3-15,0 0-22 0,2-1-4 0,0 1-18 16,-1 2-11-16,-1-2-6 0,-4-1-15 16,-5 0-6-16,6 0-23 0,1 0-4 0,1 0-18 15,-2 0-7-15,-1 0-20 0,-2 0-17 0,3 0-26 16,-2 0-24-16,9 11-21 0,-14-10 7 0,-3 0-62 15,-1 0-33-15,-5-1-56 0,0 0-45 0,0 0 31 16,0 0-212-16,0 0-48 0,6-5 41 16,-9 5 47-16,-1 1 44 0,-3-1 12 0,2 0 33 15,-1 0 13-15,-1 1 5 0,-1-1-23 16</inkml:trace>
  <inkml:trace contextRef="#ctx0" brushRef="#br0" timeOffset="-212665.1">5969 7040 499 0,'-1'0'354'0,"-3"2"-6"16,3-1-38-16,-2 3 13 0,2-2-40 0,1-1 10 15,0 1 0-15,0 0 0 0,2 1 5 0,0-1-11 16,3 0-20-16,0 1-19 0,10 3-18 16,0 1-13-16,1-6-37 0,2 3 0 0,-2 0-46 15,2 0 1-15,1-2-10 0,1 5-8 0,-1-4-22 16,1-1 4-16,-1 0-32 0,0 0-14 0,-4-2-2 15,3 2-39-15,-2 1-8 0,-3-1-38 16,-2 0-5-16,-2-2-31 0,-1 3 7 0,-1-3-98 16,-2 1-59-16,0 0-19 0,-2 0-28 15,-3-1-11-15,0 0 29 0,0 0-198 0,0 0-11 16,6 2 16-16,-8-2 33 0,1 0 28 16,-3 0 20-16,-2 1 35 0,1 0 17 0,-1 0 39 15,-13 5 5-15</inkml:trace>
  <inkml:trace contextRef="#ctx0" brushRef="#br0" timeOffset="-212357.5">5901 7242 848 0,'-1'3'360'0,"0"-1"-38"0,-1 0-38 16,2 1 27-16,0 1 4 0,1-1-35 15,0 1 7-15,3-2-17 0,0 0-9 0,2 1-11 16,-1-1-33-16,11 4-19 0,4-2-14 0,-2-1-8 16,1-3-16-16,2 4-17 0,0-2-21 15,-1 1-4-15,2-1-16 0,0 1-5 0,1-3-10 16,-3 5-21-16,3-3-23 0,-2 0-28 0,-2 1-22 16,-1-1-32-16,-3-1-24 0,-4 1 6 15,-1 0-104-15,-1 0-58 0,-3-2-49 0,-6 0 26 16,0 0-260-16,7 0 0 0,-7 0 35 0,6 0 37 15,-6 0 54-15,0 0 35 0,7 0-3 16,-7 0 28-16,14 8 35 0,-11-5-29 0</inkml:trace>
  <inkml:trace contextRef="#ctx0" brushRef="#br0" timeOffset="-211577.42">7030 7216 740 0,'10'-3'262'0,"0"1"-16"0,-3 0-25 0,-1-1 1 16,-2-1-11-16,-2 1-27 0,2-4-22 15,-1 4 7-15,1-2-23 0,-4-1 16 0,1-1-16 16,0-1 18-16,-1 1-19 0,0-5-36 0,0-3-12 15,-11-15-9-15,4 17-3 0,-5 2-4 0,2 2-2 16,-4 0-9-16,0-1-7 0,-2 5-6 16,-3-1-6-16,1 3 11 0,3 3-10 0,6 0 3 15,-5 0-14-15,0 0 15 0,-16 12-14 16,15-4 10-16,3-2 1 0,1 1 0 0,2 2 5 16,0 4-6-16,2-6 6 0,2 1-10 0,3-3-3 15,-1 2 2-15,3 0 11 0,0-3-17 16,0-4 2-16,0 0-2 0,12 24-3 0,-3-13-10 15,1-1-3-15,6-2-4 0,-2 2 1 0,4-1-3 16,0 0 4-16,3 0-3 0,2-1-2 16,-1 3-15-16,1-1 4 0,1-2 8 0,-3 2-16 15,-4 1 15-15,1-2-11 0,-3 0-3 0,-1 2 9 16,-5-3-9-16,-3 1-8 0,1-4 3 16,-5 1-11-16,0 0 17 0,-2-6-7 0,0 0 7 15,0 6 4-15,0-6-5 0,-23 22 8 0,6-15 3 16,2 0-1-16,-4-1 2 0,1-1-3 0,-2 0-16 15,-4-3 30-15,9-2-16 0,0 0 3 16,7 0 7-16,-4 0-19 0,0 0 10 0,-13-14 5 16,12 8-4-16,5 0 5 0,-2-4-16 15,4 2 16-15,3 0-10 0,2-2-5 0,1 10 7 16,0-7 5-16,0-3-5 0,16-13-2 0,-7 10-8 16,-1 1 7-16,5 6-15 0,1-5 8 15,3 1-11-15,-2 3 1 0,4 0-25 16,-1-2-4-16,1 3 6 0,3 2-77 0,-4 1-41 15,4-2-52-15,-3 0-41 0,-2 1 26 0,0 1-272 16,0 0 11-16,-2 3 35 0,1-4 51 0,1 2 18 16,-2 2 31-16,-5 0 23 0,6 0 24 15,3 0 33-15,1 0-45 0</inkml:trace>
  <inkml:trace contextRef="#ctx0" brushRef="#br0" timeOffset="-211077.09">7602 7132 439 0,'-2'-5'363'15,"-3"-7"-56"-15,-1-1-25 0,-3 1-42 0,0 3 8 16,-3 2-32-16,2 0-10 0,1 4 14 0,-1 1-27 16,1 2-21-16,9 0-18 0,-13 0 36 15,-18 17-22-15,14-8 21 0,3 2-23 16,0 5-3-16,0-5-19 0,4 4-5 0,2 1-24 15,1 0-5-15,2-1-9 0,2-3-5 0,0 0-10 16,3-3-6-16,0-9-12 0,0 6-9 0,0-6 3 16,0 8-5-16,14 4-13 0,-8-10 3 15,0-1-4-15,1 1-9 0,13-4-24 0,-12 2-5 16,7 0-31-16,18-14-19 0,-16 6 17 16,1 1 4-16,-2-3-30 0,0-2 33 0,-2 3-11 15,0 1 5-15,-6 1-4 0,-1 3-9 0,-1-1 32 16,-1 2-2-16,-3 1-5 0,1 1 3 15,1-1 21-15,-2 2-2 0,-2 0 10 0,0 0 9 16,0 0 4-16,3 7 12 0,-4-2 2 16,1 0 21-16,-1 2 0 0,-2 10-3 0,3-7 8 15,-7 15-17-15,3-6 3 0,2-1-11 0,0 2-2 16,-7-4-8-16,8-3 8 0,0-2-8 0,0-2 0 16,1-2-14-16,-1-1-23 0,0-2-12 15,1 0-16-15,0-4-4 0,0 0-29 0,0 0-18 16,0 6 9-16,0-6-129 0,0 0-35 15,0 0-35-15,11 12 27 0,-7-11-224 0,1-2-25 16,0 0 48-16,0 0 4 0,0-2 54 0,12-4 28 16,1-2 18-16,-1 1 38 0,1-4 13 0,-1 5-10 15</inkml:trace>
  <inkml:trace contextRef="#ctx0" brushRef="#br0" timeOffset="-210654.89">7958 7057 813 0,'2'-5'364'0,"1"2"-48"0,-1-1-18 16,-1 1-18-16,-1 1-36 0,1-3-26 0,-1 3-23 15,-1 1 12-15,0 0 14 0,-1 2-35 16,-1 0 4-16,0 1-16 0,0 3 3 0,-1-2-22 16,-7 13 1-16,-1 2-8 0,0 0 3 15,0 4-16-15,3 5 3 0,0-6 7 0,0 2-8 16,2 0-24-16,1 0-4 0,2 1-7 0,2-3-21 15,0 2 17-15,2-1-14 0,0-13-14 16,0 5-5-16,0 2 3 0,16 16-17 0,-6-18-4 16,1-2 7-16,2-4-8 0,2-1-9 0,1-2 5 15,2-1-16-15,-3-4-4 0,-4 0-32 16,3 0 11-16,3 0-13 0,16-16 0 0,-17 9-16 16,-2 0 3-16,-2-2-4 0,0-1-1 0,-2 0 13 15,-2 3-11-15,-5 2 7 0,1 2 0 16,-3-2-11-16,-1 5 12 0,0 0-2 0,0 0 6 15,-12-12 5-15,7 11 0 0,-1 1-4 0,-12-2 4 16,-1 1 6-16,4 0-17 0,-4 1-6 16,10 0-26-16,-1 0-17 0,-1 0 7 0,0 0-95 15,3 0-74-15,1 0-61 0,7 0 24 16,-8 0-297-16,3-7 56 0,8 5 56 16,4 4 54-16,12-7-24 0,-6 5 54 0,7 0 35 15,7 0 27-15,3 0 19 0,3 0 16 0</inkml:trace>
  <inkml:trace contextRef="#ctx0" brushRef="#br0" timeOffset="-210011.89">8659 7283 1048 0,'3'0'378'0,"-1"2"-38"0,-1 0-45 0,0 2 42 16,2 1-37-16,-2 1-18 0,1 0-5 0,3 10-26 15,-1-2-15-15,-1-2-18 0,-1-1-20 0,0-1-25 16,-1-2-18-16,0-1-12 0,0-1-6 16,0 0-23-16,-1-2 5 0,0 0-21 0,0-1 5 15,0 1-21-15,0-2 21 0,0-2-21 16,0 0 0-16,0 0-24 0,-3 5 15 0,2-8-22 16,0 1-5-16,0-2-17 0,0-1 8 0,1-1-14 15,0-1-9-15,5-11-7 0,-5 10-7 16,13-17-7-16,-5 11 0 0,-1 1 8 0,5 1-8 15,-1 1-5-15,3-2 9 0,2 7-3 16,0 3 5-16,-1 1-12 0,-8 2 15 16,7 0-10-16,17 14-1 0,-16-6 21 0,2 2-3 15,-3 3 3-15,2 1 10 0,-3-1 0 0,2 1 1 0,-6 1 1 16,-2-3 8-16,0 2-14 0,-3-3 9 16,-2-3-15-16,0-2 19 0,-1-2-20 15,0 1 3-15,-1-1 6 0,1 0 15 0,-1-2-16 16,0-2-4-16,0 0 6 0,0 0 16 0,0 0-1 15,-5 1-10-15,4-4 5 0,0-1-17 16,-2 0 4-16,3-3 1 0,0 0-11 0,5-6-10 16,-5 3-3-16,9-12 12 0,-2 9-19 15,2-1 17-15,3 4-23 0,1 0 22 0,3 0-16 16,0 1 5-16,0 4-8 0,1 1 22 0,4 1-17 16,-6 2 15-16,3 1-16 0,-11 0 11 15,7 0-7-15,15 12 7 0,-14-2-1 0,0 0 19 16,-3 2-13-16,0 2 3 0,-3 2 0 15,-3 0 17-15,-3-1-19 0,-1-2 16 0,-2-13-20 16,0 11 2-16,0-2 2 0,0 1 1 16,-10 12-11-16,3-13-17 0,0-4-10 0,1 2-9 15,1-2-27-15,-1-4-38 0,0 0-37 0,2 0 15 16,-1-1-133-16,5 0-48 0,0 0 28 0,0 0-281 16,-8-15 36-16,10 11 24 0,6-9 53 15,3 0 34-15,1 0 15 0,5 2 40 0,0-2 1 16,6 3 59-16,-2 1 1 0,2 0 8 15</inkml:trace>
  <inkml:trace contextRef="#ctx0" brushRef="#br0" timeOffset="-209704.45">9421 7358 1132 0,'-3'5'373'0,"-2"9"45"0,-1 0-30 0,0-1-20 16,3 3-20-16,-1-4-22 0,3 1-30 15,1-2-25-15,0-2-14 0,0 1-15 0,0 0-21 16,0 0-28-16,16 11-1 0,-9-13-28 15,0-2-14-15,2-3-11 0,0 2-13 16,0-4-25-16,1-1-15 0,3 0 11 0,4 0-38 16,20-15-21-16,-19 8-5 0,2-3-31 15,-2-2-6-15,-1-2-6 0,0 0-17 0,-2 0-4 16,-2-2-14-16,-3 3 4 0,-1 1-6 0,-4 0 10 16,-4 4-18-16,-1 8 7 0,0-7-16 0,0 7 17 15,-13-14-9-15,-1 9-2 0,-4 3-24 16,0-1 8-16,3 2-58 0,-3-1-35 0,10 2-17 15,-2 0-41-15,-4 0-43 0,0 0 26 0,1 0-262 16,4 0 43-16,2 0 23 0,7 0 37 16,-2 12 43-16,8-11 18 0,12 7 31 15,4-2 21-15,3 2-2 0,0 1 36 0</inkml:trace>
  <inkml:trace contextRef="#ctx0" brushRef="#br0" timeOffset="-209125.41">9962 7458 299 0,'11'-3'405'0,"0"-6"-48"16,-2 3-58-16,-2 1 25 0,0-1-26 16,-4 1-37-16,1 1 34 0,-2-1-40 15,-1 2-21-15,-1-3-20 0,0 6-12 0,0 0-48 16,0 0 10-16,-11-13-16 0,5 10-34 0,-9-1 4 16,3 1-4-16,-1 3-16 0,13 0-9 0,-14 0 8 15,-17 10 3-15,15-1 1 0,1 0 2 0,1 5 8 16,2-1-5-16,-1 1-18 0,4 3 9 15,3-2-14-15,1 1 1 0,4-2 1 0,0-3-26 16,1-11 11-16,0 13-23 0,11 10 9 0,-1-12-6 16,-1-4-14-16,-2 0 6 0,2-5 5 15,1 0-12-15,1-2-10 0,9 0-28 0,-10 0 1 16,4 0-16-16,18-13-9 0,-13 3-13 0,1 0-13 16,-4-2-13-16,2-4-32 0,-4 0 9 15,0 1-53-15,-2-5-3 0,0 0-4 0,-1-1-5 16,-1-3 5-16,-3 2 13 0,0-2 17 0,-4 4-3 15,1-4 27-15,-3 0 11 0,-1 12 11 16,0-3-1-16,0-3 24 0,0 0 22 0,-13-18 3 16,10 21 36-16,0 5 32 0,2 2-3 15,-1 2-5-15,1-1-3 0,0 2 33 0,-1 1 20 16,1 1-15-16,0 2 13 0,-1 2 11 16,0 1 25-16,1 0 12 0,-1 2 5 0,0 2-4 15,-6 13 8-15,7 4 15 0,0-2 3 0,1-8 1 16,0 8-16-16,0 5 0 0,0 0 0 0,0 1-11 15,0 2-25-15,0-1 3 0,0 0-7 16,0 0-10-16,0-3-14 0,0-3 3 16,0 0-29-16,0-3-9 0,0-2-16 0,0-3-3 15,0-3-63-15,0-3-6 0,0 0-33 0,0 0-16 16,0-8-83-16,8 0 16 0,3 9-142 16,-8-9-57-16,3-1 33 0,6-6-283 0,8 1 65 15,-1-5 29-15,2 3 43 0,-3 0 26 16,7-3 25-16,-2 0 42 0,3-1 38 0,-3 3 15 15,2-1 41-15,3 2-7 0,0-1-37 0</inkml:trace>
  <inkml:trace contextRef="#ctx0" brushRef="#br0" timeOffset="-208811.57">10621 7276 440 0,'2'-3'409'0,"-2"0"-69"16,1 3 12-16,1-2-30 0,-1 4-41 15,-1 0 55-15,1 2-14 0,1 2-27 0,-2 0-1 16,2 12-28-16,0 0-5 0,-2-8-24 0,0 4-12 16,0 4-21-16,0 1-20 0,0 0-7 15,-12 21-21-15,9-20-39 0,0-2 14 16,1-5-35-16,0-1-25 0,2-3-27 0,-2-1-26 15,2-3-13-15,0 1-54 0,0-6-20 0,0 0 7 16,0 0-154-16,0 0-59 0,13 12 26 0,-7-11-248 16,1-2-9-16,10-3 35 0,-10 4 44 15,21-11 0-15,-9 3 51 0,1 0 23 0,2-4 38 16,1 0 14-16,-1-2 18 0,-1 0 1 16</inkml:trace>
  <inkml:trace contextRef="#ctx0" brushRef="#br0" timeOffset="-208464.65">10931 7354 425 0,'-4'-1'407'0,"1"1"-54"16,2 0 15-16,-2 1-47 0,-2 3 4 0,-6 5-24 15,1 1-13-15,-2 3-16 0,3 1-7 16,2-1-24-16,1 1-17 0,1 1-23 0,-4-3-18 16,7 2-2-16,1-3-16 0,1-2-9 0,0-9-17 15,0 10-14-15,0-2-1 0,0-2-16 16,0-6-17-16,19 22-3 0,-7-14-3 0,0-4-18 15,-2-1-9-15,0-2 5 0,2-1-14 16,-3 0-14-16,5 0-19 0,20-12-1 0,-18 6-14 16,1-1-1-16,-2-4-13 0,-5 1-5 0,6-3-4 15,-5-1-17-15,1-1 5 0,-4 3 11 16,-1-1-8-16,-5 3-10 0,0 1 16 0,-2 9-3 16,0-7 3-16,-19-9-10 0,4 8-16 15,0 3 8-15,-2 1 4 0,1 1-40 0,-4 1-67 16,6 2-26-16,0-2-22 0,3 1-33 15,2 1 26-15,9 0-247 0,0 0-31 0,-8 0 34 16,8 0 31-16,0 0 31 0,-9 4 55 0,12-3 14 16,3-1-1-16,16 7 19 0,0-2-4 15</inkml:trace>
  <inkml:trace contextRef="#ctx0" brushRef="#br0" timeOffset="-207984.37">11254 7417 376 0,'1'-2'464'0,"0"0"-46"0,1 0-62 0,-2-2 17 16,2 0-34-16,-2 1-31 0,2-1-36 15,0-1-8-15,1 0-24 0,-1 1-32 16,7-7-28-16,0 1-7 0,-2 3-38 0,0 0 10 16,2 2-29-16,-1 2-3 0,7-4-21 0,-1 7 0 15,-3-1-19-15,-11 1 2 0,9 0-17 0,16 11 3 16,-11-2-14-16,-2 3 3 0,0-1-14 15,-2 5 9-15,-2 0-19 0,-3-1 6 0,2 4-6 16,-5-1 10-16,-2-9-5 0,0 5-4 0,-11 16-15 16,3-11 2-16,-2-4 7 0,-1-2-13 15,-1 0 1-15,-3-2 4 0,2 0-11 0,0-2 15 16,-2-3-3-16,3-1 0 0,1-3-6 0,1-2 6 16,10 0-10-16,-7 0 0 0,-1 0-6 0,1 0 7 15,7 0 5-15,-8 0 1 0,2 0-9 16,6 0 3-16,-9 0 1 0,0-9-5 0,8 8 0 15,-1 0 5-15,1 0-3 0,2 0-12 0,1 1 6 16,0-3 9-16,2 3-7 0,2 0-1 16,0 0 3-16,1-3 4 0,11 6 0 0,-9-3 7 15,6 0-15-15,2 0 5 0,21 9-2 16,-17-3-4-16,1-3 3 0,-2 2-2 0,2-3-15 16,-3 2-37-16,-5-3-24 0,4 2 7 0,-2 0-109 15,-4-3-36-15,-4 0-25 0,2 1 22 0,-10-1-203 16,9 0-79-16,4 0 43 0,0 0 37 15,12-11 28-15,-9 6 45 0,-5 1 4 0,2-1 21 16,2-1 25-16,-4 1-1 0</inkml:trace>
  <inkml:trace contextRef="#ctx0" brushRef="#br0" timeOffset="-207579.3">11780 7415 624 0,'2'-4'335'0,"0"3"-13"15,1 2-7-15,0 0-17 0,-2 2-35 0,2 2 20 16,0-2-9-16,-1 3-6 0,2 9-16 16,-2-3-23-16,2 3-16 0,-4-8-23 0,0 4-11 15,0 2-17-15,-15 14-14 0,6-14-12 16,0 1-9-16,0-3-13 0,-2 0-15 0,0-2-5 16,2 0-9-16,0-1-18 0,2-1 1 15,2-4-5-15,0 1-12 0,1-1 8 0,1-1-7 16,-1 0 16-16,2 1-11 0,0-2-2 0,0 1 26 15,1-1 0-15,1-1-6 0,0 1-1 16,0-1-6-16,0 0-4 0,0 0-17 0,12 3-11 16,-8-3 9-16,2 0-12 0,1 1 3 15,15 2 4-15,-1-1-5 0,-2 1-9 0,5-2-7 16,-1 2 11-16,-2 1-6 0,1 0-5 0,0 0-29 16,-3-1 11-16,0 2-29 0,-1-3-14 15,-6 1-9-15,-2 1-29 0,0-4-12 0,-4 1-33 16,0 1 13-16,-1-1-82 0,-1-1-60 15,-4 0-29-15,0 0-34 0,0 0 27 0,0 0-196 16,0 0-4-16,12-11 41 0,-10 9 22 0,-2-3 38 16,0 1 17-16,-1-2 39 0,0 1 33 15,-1 1 28-15,0-3-8 0,-3-6 11 0</inkml:trace>
  <inkml:trace contextRef="#ctx0" brushRef="#br0" timeOffset="-207358.72">11956 7461 568 0,'-2'-5'405'0,"0"1"-51"0,0-2-28 0,0 6-34 15,-2 0-38-15,2-1 84 0,0 5-14 16,0 0-5-16,-3 13-3 0,-1 3-25 0,0 3-6 16,1 3-10-16,-1 0-28 0,-1 0-17 0,1 1-9 15,-1 0-48-15,-2-1-2 0,2-6-40 16,0 4-14-16,2-3-45 0,-1-4-25 0,-1-4-29 16,2-1-45-16,3-7-38 0,-1 1 6 15,1 0-143-15,1-5-108 0,-1 0 27 0,0 0-277 16,0-1 40-16,2 0 53 0,0 0 14 15,0 0 47-15,0 0 36 0,-8-13 0 0,7 9 23 16,0-3 23-16,1 1 40 0,0 2-31 0</inkml:trace>
  <inkml:trace contextRef="#ctx0" brushRef="#br0" timeOffset="-196938.48">3509 7961 422 0,'0'0'199'0,"0"0"-32"16,0 0-10-16,0 0-15 0,0 0-18 0,0 0-9 16,0 0 18-16,0 0-16 0,0 0-9 15,0 0 3-15,0 0-15 0,0 0 9 0,0 0-15 16,0 0-7-16,0 0-1 0,0 0 15 15,0 0 2-15,0 0-8 0,0 0 5 0,0 0-37 16,0 0 17-16,0 0-22 0,0 0 12 0,0 0 8 16,0 0-13-16,0 0 1 0,0 0-19 0,0 0 2 15,0 0 0-15,0 0 1 0,0 0 4 16,0 0-22-16,0 0 19 0,0 0-3 0,0 0-5 16,0 0-1-16,0 0 30 0,0 0-33 0,0 0 6 15,0 0-18-15,0 0-5 0,0 0 7 16,0 0 9-16,0 0 15 0,0 0-37 0,0 0 3 15,13 0 32-15,-13 0-16 0,0 0-6 0,0 0-4 16,0 0 5-16,0 0-23 0,0 0 40 16,0 0-31-16,0 0 25 0,0 0 0 0,0 0-4 15,0 0-3-15,0 0-3 0,0 0 13 16,0 0-3-16,0 0-4 0,0 0 15 0,0 0 13 16,0 0-6-16,0 0-4 0,0 0-14 0,0 0 17 15,0 0-12-15,0 0 11 0,0 0-11 0,0 0 0 16,0 0 4-16,-7 2-5 0,5-3-8 15,0 0 1-15,-1-3-15 0,-1 1 16 0,1 1-12 16,1-2-2-16,-1 1-1 0,1-2 1 16,0 2-5-16,1-1 11 0,0-1-8 0,-1 0 1 15,2 0-11-15,0 5 5 0,0-11-6 16,15-11 0-16,-6 9-7 0,1 4 6 0,1-1-11 16,3 3 12-16,0 1-7 0,-1 5 3 0,-13 1-10 15,13 0-3-15,16 14 18 0,-15-6-22 0,0 5 9 16,-1 2 5-16,0 1 6 0,-4 1 1 15,1 1 0-15,-6 2 13 0,1-1-17 0,-4 2 3 16,-1-11-3-16,0 4 11 0,0 5-9 0,-14 16 0 16,6-18 8-16,-1 2-2 0,-2-4-7 15,0 1 4-15,-3 0-9 0,-2 0 5 0,-1-3 4 16,-2 0 3-16,2-2-5 0,0-4-10 0,0 3-2 16,2-5-20-16,-3 2 12 0,5-3 0 15,0-1 1-15,3-1 8 0,3-1-25 0,7-1 20 16,-7 0-3-16,7 0-19 0,-8 0 21 15,-2-13-5-15,7 8-8 0,1-2 1 0,3 2-7 16,-1-4 29-16,2 3-12 0,-2-1 18 0,9-13-20 16,-1 7 14-16,2 4-5 0,-1 3 11 0,3 0-1 15,0 2 4-15,-2 0 10 0,2 4 4 16,-2 0 0-16,-1 0-2 0,5 0-5 0,17 12 16 16,-17-6-13-16,2 2 13 0,0 0-13 0,-2 2 9 15,-2-1-11-15,-1 1 4 0,-1-1-8 16,-2-2-5-16,-2 1-1 0,-2-3-10 0,0 0-41 15,0-1-28-15,-1-1 7 0,0 0-62 16,-1-1-29-16,0 0-15 0,0 0-49 0,1-2-47 16,-3 0 24-16,0 0-253 0,0 0 46 0,8 0 31 15,-1 0 27-15,6-10 14 0,-7 7-4 0,9-2 66 16,0-1-4-16,0 2 62 0</inkml:trace>
  <inkml:trace contextRef="#ctx0" brushRef="#br0" timeOffset="-196504.32">3962 7956 676 0,'0'1'346'0,"0"2"-14"0,-2 1-6 16,1 3-44-16,-2 8 15 0,-1 5-27 0,0-4 2 15,3 4-26-15,-3-2-15 0,-1 0-28 0,0-1-20 16,-1 0 1-16,1 1-20 0,0-4-17 0,-1 1-8 15,1-1-24-15,1-4-9 0,-1 1-7 16,2-4-1-16,0-3-20 0,0 2-2 0,0-3-6 16,0 0-3-16,0 1-14 0,1-2 10 0,-1 1-13 15,-2-1-3-15,2-2-5 0,0 0-6 16,3 0-10-16,0 0-10 0,0 0 18 0,0 0-13 16,0 0-5-16,-12-11-6 0,10 9-7 15,2-2 18-15,1 4-13 0,1-4 7 0,1 3-1 0,0-1-10 16,3 2 5-16,-1 0 5 0,4 0-14 15,-1 0 6-15,13-2 6 0,-11 2-17 0,6 0 13 16,1 0-3-16,2 0 4 0,1 0-10 16,1 0 12-16,-1 0-18 0,-2 0-6 0,-1 0-23 15,-2 0-22-15,-2 0-25 0,-2 0 8 0,-3 0-82 16,0 0-15-16,-8 0-23 0,7 0-16 0,-7 0-9 16,7 0-3-16,-7 0-16 0,0 0 23 15,0 0-162-15,0 0-32 0,0 0 4 0,0 0 35 16,12 3 13-16,-15-5-2 0,2 1 36 15,1 0 48-15,0-1-10 0</inkml:trace>
  <inkml:trace contextRef="#ctx0" brushRef="#br0" timeOffset="-196229.59">4089 8075 843 0,'-3'-4'303'0,"3"-1"-11"16,-2 3-13-16,-1-1-37 0,2 0-22 15,-3 2 3-15,2 0-11 0,0 1-24 0,-1 1 26 16,1 2 1-16,-1 1-9 0,0 0-7 15,1 2 1-15,-1 10-17 0,-2 2 6 0,3 0-15 16,0 2-14-16,0-1 3 0,0 2-22 0,-1 0-7 16,3 0-24-16,0-9 11 0,0 2-24 15,0 3-1-15,0 1-14 0,0-4 0 0,0-2-11 16,0 1-33-16,0-5-17 0,0 0-8 16,0-1-24-16,0-7-29 0,0 5-54 15,0-5 9-15,4 8-123 0,-4-11-69 0,0 0 24 16,3-1-213-16,-2-1-40 0,0-2 22 0,1-10 46 15,3-1 32-15,1 1 31 0,-1-1 8 16,4 0 46-16,3 2 18 0,4-4 6 0,3 5 29 16</inkml:trace>
  <inkml:trace contextRef="#ctx0" brushRef="#br0" timeOffset="-194897.72">4622 8049 813 0,'0'0'256'0,"0"0"-16"0,0 0 1 16,0 0 2-16,0 0-4 0,0 0-20 0,0 0-4 16,0 0-10-16,0 0-24 0,29 12-20 15,-27-2-18-15,-1 0 23 0,0-1 11 0,0-1-4 16,-1-8-15-16,0 6-9 0,0 1-19 0,0 0-6 15,0-7-14-15,0 8 0 0,0-2-11 16,0-6 5-16,0 8-3 0,0-8 5 0,0 8-12 16,0-8-1-16,0 6-15 0,0-6-7 15,0 0-1-15,-10 8-18 0,7-9 5 16,1 0-9-16,1-2-3 0,-1-1-13 0,1 0-5 16,1 0-7-16,0-2-1 0,1-1-12 0,4-8-3 15,0 1 15-15,3 0-16 0,-1 6 5 0,4-2-4 16,1 0 3-16,-3 3-7 0,4 2 1 15,0 3 2-15,-13 2-9 0,10 0 6 0,2 0-6 16,15 11 20-16,-12-1-11 0,-3 3-4 0,0-1 12 16,1-1 3-16,-3 1-6 0,-1 0 3 15,1-1 4-15,-2-1-10 0,-3 0-2 0,-2-1 2 16,0-4 9-16,1 0-4 0,-2-1-2 0,-1-1 4 16,0 0 0-16,0-1-6 0,1 2 20 15,-2-2 1-15,0-1-6 0,0-1 8 0,0 0-3 0,0 0-4 16,-5 2-6-16,3-2-7 15,-1-3 13-15,0 1-1 0,1-3-20 0,0 1 1 16,2 0 6-16,-1-3-2 0,2 1-10 16,-1 0 0-16,0-3 8 0,12-15 0 0,-4 10-10 15,2 2 6-15,4-1-11 0,0 5 19 0,3 0-13 16,0 1 5-16,0 4-5 0,-1 0 14 16,-9 3-1-16,2 0 7 0,5 0-9 0,15 17 15 15,-15-5-2-15,-2-1-17 0,-2 4 20 16,-2-7 4-16,-1 6-5 0,-5-5 1 0,-1 3-17 15,1-1 15-15,1 4-7 0,-2-3 3 0,0-3-6 16,-1-9 5-16,0 8-22 0,0-3-16 0,0-5-21 16,0 7-17-16,0-7-26 0,-12 13-60 15,9-12 13-15,1-2-90 0,0 0-47 16,-1-2-38-16,-1-1 27 0,3-1-197 0,0 3-24 16,0-3 30-16,2 3 31 0,1-4 50 15,1 2 35-15,5-6 12 0,2 0 17 0,4 0 8 16,-1 0 41-16,-1 0 1 0</inkml:trace>
  <inkml:trace contextRef="#ctx0" brushRef="#br0" timeOffset="-194540.26">5221 8086 456 0,'2'-1'386'0,"-1"-2"-31"0,1 2-54 0,0 1-38 16,-1 0 12-16,0 1-33 0,1 2 27 16,-2 0 9-16,3 2-1 0,0 2-19 15,-2 0-35-15,4 11 4 0,1 1-21 0,1-3-15 16,-1 2-13-16,3 1-15 0,2-1-15 0,1-2-27 15,1-1 4-15,1-4-20 0,1 0-16 16,-2-5-4-16,3-3-13 0,-3 0 3 0,-1-1-21 16,-12-2 15-16,9 0-25 0,4 0-9 15,16-15-2-15,-14 5-28 0,-3-1-1 0,0-3-10 16,-3 1-8-16,0-2-2 0,-2 0 0 0,-1 2-10 16,-3 2 3-16,-2 0-12 0,-1 2 1 15,0 9-7-15,0-7-3 0,-13-11 8 0,5 10-7 16,-4 0 8-16,-5-1-10 0,-1 7-1 0,8 2 10 15,-5 0-16-15,-3 0 3 0,-1 0-19 16,1 0-3-16,-16 11-2 0,18-5 9 0,4-6-45 16,0 4-9-16,5-3-22 0,-1 0-7 0,4 1-36 15,-1-1-3-15,1 0-26 0,2 1 20 0,-2-2-165 16,3 0-83-16,2 0 46 0,1 0 35 0,2 2-2 16,4-2 43-16,12 3 14 0,4 0 12 15</inkml:trace>
  <inkml:trace contextRef="#ctx0" brushRef="#br0" timeOffset="-194203.36">5810 8122 732 0,'5'-2'361'0,"-3"-2"-21"16,0 0-9-16,0 2-43 0,0-4 2 0,-3 3-20 15,0-2-15-15,-1 2-29 0,-1 0 2 16,-2 0-26-16,0 1-16 0,-1 2-1 0,-1 0-24 15,0 0-7-15,-2 0-19 0,-17 13 6 0,10-4-17 16,-1 3-2-16,1 0-10 0,-1 3-5 16,3 1 10-16,1 0-21 0,1 2-5 0,2-1-15 15,1-2 8-15,3 2-7 0,1-2-21 0,3-3-1 16,2-2-8-16,0-10 8 0,0 7-3 16,0-7-19-16,0 5-8 0,16 4-25 0,-8-9-21 15,10-2-9-15,-8 2-32 0,17-15-25 0,-9 8 8 16,3-1-69-16,0-3-37 0,-2-1-14 15,-3-1-25-15,-3-1-25 0,3 0-15 0,-1-5 24 16,-2 3-214-16,0-2 7 0,-4 2 20 0,0-3 28 16,-4 3 26-16,-1-1 32 0,-1-1 26 15,-1 4-11-15,-2 2 51 0,0 1-35 0</inkml:trace>
  <inkml:trace contextRef="#ctx0" brushRef="#br0" timeOffset="-193935.65">5838 7853 317 0,'-3'-6'401'16,"1"0"-67"-16,-2 4-33 0,3-2-11 15,-1 1-42-15,0 2-16 0,-1-1 12 0,1 4-29 16,0-1 38-16,0 2-2 0,1 2-7 16,-1 2-13-16,0 11 8 0,2-6-8 0,0 5 9 15,0 4-18-15,0 4 5 0,13 29-19 0,-10-26-30 16,2-1-7-16,-1 2-4 0,-1-3-36 0,1-1-8 16,0-1-12-16,-2 0-3 0,1-2-34 15,1-2 2-15,-1-3-18 0,-1 0-47 0,0-6 0 16,-1-1-43-16,0-3-29 0,-1-2-8 15,1-1-37-15,1 0-7 0,0-1 11 0,-2-3-118 16,0 0-41-16,-1 1-44 0,2-2 27 0,0-3-231 16,0 1-2-16,3 2 67 0,-1-2 6 0,1 0 45 15,13-5 44-15,-1 1 5 0,5-1-18 16,0 2 82-16,4-1-13 0,2 0 1 0</inkml:trace>
  <inkml:trace contextRef="#ctx0" brushRef="#br0" timeOffset="-193642.87">6379 8015 649 0,'0'-2'429'0,"0"-1"-83"0,0 2-44 0,-2 3-39 16,0 1-32-16,-2-2 73 0,1 5-18 15,-3 9-11-15,0 2-13 0,0-1-7 0,-1 5-9 16,0-1-28-16,2 1-3 0,-1 1-21 0,1-1-29 15,1 1-15-15,1 0-11 0,-1-4-18 0,1 0 4 16,-1 0-27-16,3-4 1 0,1-3-30 16,-1-1-28-16,1-5-27 0,0-5-36 0,0 0-43 15,0 8-24-15,0-8 8 0,0 7-100 0,13 1-39 16,-9-8-40-16,1-2 26 0,1 1-191 16,9-4-44-16,-4-2 25 0,3 0 16 0,-2-2 31 15,5-2 27-15,-5 0-1 0,0 0 31 0,-1 0 10 16,2-3 34-16</inkml:trace>
  <inkml:trace contextRef="#ctx0" brushRef="#br0" timeOffset="-193276.89">6518 8138 395 0,'2'-2'440'15,"-2"-1"-74"-15,0 2-15 0,0 0-32 16,-1 1-41-16,0 0 19 0,-2 1 2 0,1 3-25 16,-1 0-3-16,0 2-12 0,-4 9-25 15,0 1-1-15,0 3-28 0,1-2-2 0,1 1-1 16,4 1-38-16,-2-1 15 0,1 0-37 0,2-11-7 15,0 3-14-15,0 2-16 0,11 10 7 16,-5-12-15-16,3-1-6 0,0-2-30 0,5-1 1 16,4-4 9-16,-3 0-15 0,-15-2-20 15,11 0-28-15,4 0-7 0,15-16-15 0,-14 6-4 16,-4 0-20-16,2-2-7 0,-2-6-9 0,-1 4-2 16,0-2-10-16,-5 1 22 0,1-2-19 0,-3 3 13 15,0-3 7-15,-3 5-13 0,-1 12 8 16,0-10 28-16,0 0-16 0,-13-9 9 0,4 12-8 15,-2 0 23-15,-7 2-15 0,5 1 8 0,-1 4-6 16,1-1 2-16,-6 0 2 0,10 1-12 16,-3 0-4-16,0 0-27 0,2 0 6 0,-1 0-81 15,-6 9-22-15,11-7-28 0,0 0-43 0,0-2-14 16,3 2 21-16,3-2-192 0,0 0-40 16,-1 0 48-16,2 3 36 0,1-3-4 0,3 3 33 15,11 0 39-15,2 0 32 0,-1 0-20 0</inkml:trace>
  <inkml:trace contextRef="#ctx0" brushRef="#br0" timeOffset="-192672.77">6855 8181 796 0,'1'-2'395'0,"-1"4"-58"0,0-4 34 0,-1 1-47 16,0 1-9-16,-1-1-15 0,1-1-19 15,-1 3-11-15,0-3-21 0,-2 1-19 0,2 1-14 16,0 0-18-16,2-1 2 0,-3-1-19 16,2 2 7-16,0-2-31 0,0 1-10 0,2-1-26 15,-3 0-8-15,2 0-13 0,2 1-7 0,0-3-20 16,1 1 10-16,2 1-15 0,2-1-10 16,7-4-14-16,-2 4 11 0,6-3-10 0,0 4-14 15,0-1-13-15,-18 3 21 0,15 0-32 0,1 0 26 16,16 12-13-16,-19-2-1 0,-1 4-4 15,-2 0-12-15,-3 1 13 0,-3 3-8 0,-1 0-8 16,-3-3 11-16,0-8-2 0,0 5 9 16,-10 16-17-16,0-12 2 0,1-2 7 15,3-2 7-15,-9-4 4 0,2 3-3 0,1 1-18 16,-3-5 3-16,-1 1-4 0,0 0 16 0,-1 1-17 16,1-5-2-16,0 2 8 0,0-1-6 15,2-5-14-15,5 4-1 0,-1-1-2 0,1-1 9 16,1-1-4-16,3 0 22 0,0 0-1 15,2-1-4-15,3 0-13 0,0 0 21 0,0 0-20 16,0 0 7-16,-5-8-6 0,8 6-3 0,0-3 5 16,2 3-1-16,9-5 14 0,0 1-2 15,-1 0-12-15,5 1 4 0,-2 2 2 0,-1 3 0 16,-2-2-1-16,-13 2-6 0,14 0-3 0,0 0 11 16,15 12 3-16,-17-7-3 0,-2-3-13 15,2 9 9-15,-7-7-12 0,2-1 3 16,0 1-12-16,-2-2-19 0,-1-1-15 0,0 1-14 15,1 0-3-15,-3-2-12 0,1 0-9 0,0 1-4 16,0-1 10-16,-3 0-121 0,0 0-24 0,0 0-55 16,8 0 28-16,-2 0-173 0,2 0-52 15,15-12 25-15,-7 6 39 0,-1 1 22 16,0-2 7-16,0-2 50 0,-1 1 27 0,-3 0 49 16,0-4-22-16,-2-1 10 0</inkml:trace>
  <inkml:trace contextRef="#ctx0" brushRef="#br0" timeOffset="-191987.45">7253 8165 585 0,'2'-2'387'0,"-1"0"-30"16,-1 0-46-16,0-1 11 0,0 3-32 0,0-3-16 16,0 1-36-16,0 2-18 0,0 0-4 15,0 2-11-15,0-2 22 0,-1 5-22 0,0 2-5 16,-4 7-14-16,2 3 3 0,1-2-14 15,-3 5-23-15,1-3-13 0,-1 3-8 0,1-2-15 16,0-3 5-16,1 2-23 0,-1-3 9 0,0-4-25 16,-1-1 0-16,3-2-17 0,0 0 10 0,0-2-24 15,0 1 17-15,1-4-32 0,0 2 22 16,0 0 0-16,-1-2-22 0,0-1 3 0,-1 0-2 16,0-1-23-16,3 0 17 0,0 0-13 0,0 0-14 15,0 0-12-15,0 0 16 0,-8-12-22 16,7 8 17-16,1 1-18 0,1 1 15 15,2-2-2-15,-1 2-18 0,0 0 8 0,2 1 10 16,0-1-12-16,2 2 6 0,0 2 9 0,1-1 4 16,10 2-10-16,-9-3 2 0,3 0 7 15,18 9-4-15,-11-1-2 0,0-1-1 0,-1-3-6 16,2-1 8-16,-2 0-5 0,-4-1-3 16,-2 0 7-16,-1-1-9 0,-2 1-16 0,-1-2-22 15,0 0-4-15,-1 0-21 0,-6 0-19 16,0 0-28-16,0 0 12 0,8 0-70 0,-1 0-20 15,-7 0-1-15,0 0-19 0,16-13-1 0,-14 10-28 16,-1 0 5-16,-1 0 26 0,1 1 18 16,-1-3-85-16,0 2 2 0,0-2-2 0,-1 1 18 15,-1-2 19-15,2 6 39 0,0-9 38 0,-9-11 57 16,6 11 47-16,-2-4 6 0,4 0 107 0,-2 5 22 16,0-2 36-16,1 3 15 0,1 0 18 15,1 2 3-15,-2 0 36 0,0 0 10 0,2 1-11 16,-2 0-19-16,2 1 22 0,0 0-18 0,-2 2 5 15,1 0 31-15,-1 3-1 0,1 1-6 16,-1 1 8-16,0 13 6 0,-2 0-14 0,3 0-19 16,-3 4-8-16,1 3-11 0,0-2-26 15,-2 1-14-15,-1-1-13 0,2-1 4 0,0-1-43 16,0-2-39-16,-1 0-19 0,3-8-43 16,-1 0-32-16,1-4-30 0,0 2 10 0,0-6-131 15,0 0-49-15,1-1 25 0,0-1-283 0,1 0 40 16,0 0 36-16,0 0 47 0,0 0-5 15,0 0 57-15,0 0 29 0,-2-5 38 0,2 5-1 16,3-3 22-16,2 3-4 0</inkml:trace>
  <inkml:trace contextRef="#ctx0" brushRef="#br0" timeOffset="-188891.72">8092 8315 628 0,'0'0'320'0,"-15"0"-36"16,15 0-11-16,0 0-25 0,0 0-17 0,0 0-11 15,-14 0-20-15,14 0 11 0,-17-22-24 16,17 22 5-16,0 0 10 0,2 0-2 0,1 1-9 16,3-1 11-16,2 2-1 0,11-4-17 15,-8 2-18-15,6 0 8 0,4 0-23 0,2 0-16 16,0 0 0-16,2 0-23 0,-1 0 0 0,2 0-25 15,-3 0 0-15,-2 0-9 0,1 0-4 16,17 9-20-16,-25-8-25 0,-4 2-14 0,-3-3-13 16,1 3-25-16,-2-1-19 0,-2-1-25 0,2 1-6 15,-2-2 6-15,-1 3-59 0,2-3-30 16,-3 0-20-16,0 2-23 0,0-2-30 0,-3 0-22 16,0 0 23-16,-1 0-234 0,-3 0 17 0,2 2 23 15,-3-2 24-15,2 0 28 0,-1 0 7 0,0-2 57 16,-1 4 25-16,-3-2-20 0</inkml:trace>
  <inkml:trace contextRef="#ctx0" brushRef="#br0" timeOffset="-188541.28">8000 8489 855 0,'-2'1'325'16,"1"2"-33"-16,2-1-8 0,1 0-36 0,0 0-31 15,1 0-24-15,1-1 97 0,3 1-36 0,-1 0-5 16,16 0-23-16,-3 1-2 0,1 0-35 16,3 1-20-16,0 0-9 0,0 0-28 0,-2-4-7 15,-1 2-22-15,0 1 3 0,-3 0-13 16,2 0-8-16,-6 0-8 0,4 0-14 0,-4-1-13 15,-2-2-24-15,-3 2-23 0,-1-1-28 16,-1 0-2-16,-1 0 1 0,1 0-58 0,-3 0 6 16,2 0-33-16,-2-1-10 0,0 0-8 15,-1 0-37-15,-2 0-49 0,0 0 18 0,0 0-219 16,0 0-45-16,0 0 43 0,0 0 17 0,0 0 41 16,13-10 18-16,-11 7 22 0,0 1 14 15,1 0 44-15</inkml:trace>
  <inkml:trace contextRef="#ctx0" brushRef="#br0" timeOffset="-187814.85">9214 8436 654 0,'3'0'298'0,"1"-3"-23"16,0 1-34-16,-2-1-10 0,1-1-22 0,-1 0 4 15,1-1-1-15,-1 1-44 0,0-1 15 0,-1-3-59 16,0 3 2-16,3-10-6 0,-3 2-17 15,-1 13 22-15,0-14-28 0,0 3-3 0,-12-11-37 16,5 10 12-16,-3 0 14 0,-1 1-26 16,3 4-2-16,0 2-7 0,0 1-4 0,-10-2-5 15,1 5-4-15,-1-2-4 0,3 3 5 0,2 0-7 16,3 0 1-16,-1 0-4 0,-1 0-1 0,1 0 4 16,-8 12-2-16,11-10 4 0,2 1 8 15,-3 9-4-15,2-7-5 0,3 2 13 0,2 1-12 16,0-2-15-16,2-6 21 0,0 6 0 15,0-1-10-15,12 16 2 0,-6-9-5 0,3 5 7 16,1-5-9-16,1-1-1 0,0 0-11 0,1 2 4 16,1-2 6-16,2 2-27 0,1-3 23 0,-1 1-8 15,2 0 0-15,1-2-2 0,-1-1-4 16,0-1-15-16,-8 4 7 0,4-6 21 16,-4 1-23-16,-2-2-15 0,-3 1 16 0,1-2-9 15,-2 1 14-15,-3 1 0 0,0-3 3 0,0-2 25 16,0 0-10-16,0 0-4 0,-14 15 4 0,0-8-12 15,-2-2 17-15,1 2 3 0,-3-1-15 16,-1-3 6-16,-2-2-1 0,1 2 6 0,10-3-4 16,-4 0 10-16,0 0-11 0,0 0 12 0,2 0 5 15,-7-11 1-15,12 8-3 0,2-1-10 16,1 1-10-16,1-3 14 0,2 2-6 0,0-2-2 16,1 0-2-16,0-3-2 0,10-12-6 0,-2 9 0 15,3-1 3-15,-2 1-14 0,4 2 5 0,1-1-4 16,0 3-15-16,-2-1 1 0,2 4-21 15,2-2 2-15,-4 3-51 0,-2 0-34 0,0 2-23 16,4-3-35-16,-1 1-42 0,4 1 21 0,-7 0-244 16,-1-2-13-16,-1 3 41 0,-1 1 10 15,1 0 55-15,0 0 0 0,-1 0 45 0,-7 1 3 16,16 0 17-16,3 0-3 0</inkml:trace>
  <inkml:trace contextRef="#ctx0" brushRef="#br0" timeOffset="-187271.89">9643 8378 564 0,'0'-12'387'0,"-1"2"-54"16,1 1-25-16,-6-3-35 0,2 0 9 0,-1 4-58 16,-5-4-28-16,0 2 24 0,1 0-26 15,-1 4-18-15,1 4-10 0,-2 2-9 0,11 0-9 16,-12 0-11-16,-17 11 11 0,14 0-18 15,-3 3 9-15,0 2-9 0,5 2-10 0,0 2 0 16,3 0-6-16,3 1 1 0,0-3-20 0,-1 2-11 16,5-1-4-16,2-2-9 0,1-17-11 15,0 12 1-15,0-3-1 0,17 12-8 0,-8-15-8 16,-1-1-12-16,4-4-19 0,-2-1-19 16,-1 0-23-16,4 0-11 0,19-12-26 0,-16 5 0 15,3-1 4-15,-4-2-18 0,1-1 4 0,-2-2-25 16,-1 1 11-16,0-2 3 0,1 3 22 0,-6-1-3 15,-1-2 4-15,-2 6 31 0,0 1-20 0,-2 0 31 16,0 2-6-16,-2 0-5 0,1 3 17 16,0-1 27-16,-1 0-13 0,1 1 0 0,-1-1 17 15,-1 3 41-15,0 0-6 0,-1 1 16 16,1 1 0-16,-1 1 14 0,0 2-2 0,-1 0 14 16,-1 12 3-16,-1 3-1 0,-2 1 10 0,3 1 6 15,-1-1-3-15,0 3 1 0,0-1-15 16,1-1 1-16,-3-1-33 0,1-2 2 15,1-1 1-15,2-2 2 0,-1-3-32 0,0-2 5 16,2-6-32-16,-1 2-3 0,1-2-18 0,0-2-19 16,0 0-32-16,0-1-31 0,0-1 7 0,1 0-129 15,1-2-33-15,-2 1-29 0,3-2 25 16,-2 1-241-16,2-2 3 0,0 1 24 0,0-1 7 16,0 0 54-16,0 2 50 0,1-3 7 15,1 0 20-15,8-5-1 0,-1-4 56 0,2 3-9 16</inkml:trace>
  <inkml:trace contextRef="#ctx0" brushRef="#br0" timeOffset="-186840.76">9926 8219 290 0,'2'-5'473'0,"1"1"-79"15,-1-1-59-15,0 2-36 0,-1 0-37 16,1 1 20-16,-2 0-46 0,1 2 16 0,-1-1-2 15,0 3-17-15,-1-1-3 0,0 4-8 16,-1-1-16-16,-4 11-4 0,1 0 0 0,-4 6-4 16,0-2-19-16,2 6 5 0,0 1-23 0,-1 1-3 15,-1 0-17-15,3-1 3 0,1 6-16 0,-1-3 6 16,1-2-36-16,-1-2 3 0,5-2-28 16,-1-2 5-16,2 0-6 0,0-14-8 15,0 4-2-15,0-3 10 0,16 16-22 0,-6-16 3 16,3-2-14-16,1-1-9 0,2-3 21 0,-3 0-28 15,8-2-8-15,-11 0-13 0,6 0-17 0,21-14 10 16,-20 5-15-16,2-1 2 0,-1 0-2 16,-4 1 4-16,-3-2-7 0,-3 4 28 15,-1 0-14-15,-4 2 15 0,-1 0-23 0,-2-1 17 16,0 6 4-16,0 0-11 0,0 0 1 0,-20-15 8 16,4 10-24-16,0 5-2 0,-2-2-27 0,-5 1-28 15,-2-1-28-15,1 0-27 0,5 2 13 0,-5-1-139 16,1 1-56-16,1-2 27 0,12 2-275 15,-1 0 13-15,-2 0 55 0,2 0 35 16,-1 0 44-16,-3 0 5 0,0 0 22 0,0 0 51 16,-11 12 10-16,10-8 40 0,0 0 17 0</inkml:trace>
  <inkml:trace contextRef="#ctx0" brushRef="#br0" timeOffset="-183024.38">5234 8971 805 0,'0'13'256'0,"0"-13"-26"16,0 0-3-16,0 0 8 0,0 0-24 15,0 0-6-15,0 0-26 0,0 0 11 0,0 0-39 16,0 0-3-16,0 0 18 0,0 0-18 0,0 13-2 16,0-13-15-16,0 0 12 0,0 0-20 15,0 0 2-15,0 0-14 0,0 0-13 0,0 0 6 16,4 10-18-16,-10-12 5 0,0 0-27 15,-4-4 7-15,-2 3-17 0,4 1 14 0,1-2-16 16,-1 1 8-16,1 1-5 0,1 0-2 0,-1-1-6 16,-4-4 1-16,-1-3-9 0,3 3 0 15,3 0 1-15,0 2 5 0,1 0-12 0,0 1 13 16,2 1-8-16,1-1-18 0,0-2 13 0,1 4-14 16,1 2-5-16,0 0-2 0,0 0-2 15,0-8 12-15,21-9-12 0,-12 13-5 0,5-1 1 16,-2 3-1-16,-1 1 2 0,-3 1-2 0,4 0 4 15,15 19-5-15,-12-6-3 0,-1 6 7 16,-2 1-7-16,-3 4 17 0,-1 2-15 16,-2 3 18-16,-2 0-7 0,-1 0 15 0,-2-3-5 15,-1-13 6-15,0 7 6 0,0 1-5 0,-10 23 2 16,3-22 5-16,-3 0 2 0,1-4-15 0,-2-3 16 16,-2-1-21-16,0-1 1 0,-1-1 3 0,-2-2 3 15,0-4-9-15,-1 2 6 0,-2-5-27 16,1 2-3-16,1-3-16 0,2 0-2 0,-2 1-11 15,11-3-8-15,-5 0 9 0,2 0-18 0,-14-12-6 16,12 7 9-16,4-1 10 0,0 0-5 16,3 1-1-16,1-2 10 0,1 4 13 0,0-4-21 15,2 7 13-15,0 0 0 0,0-7 3 0,14-13-2 16,-4 11 9-16,-3 3 5 0,1-1 14 0,1 5 1 16,-3 0-4-16,2-1 16 0,-8 3 28 15,12 0-3-15,19 14 9 0,-16-8 10 0,0 3-1 16,-1 3-2-16,0-2-10 0,-1 2 10 0,-1 0-17 15,0 0-1-15,-3 0 6 0,-2-2-14 16,-1-2-3-16,-2-1-6 0,1-1-23 0,-2-1-6 16,-1 0-22-16,0-1-29 0,-1-2-29 0,1 2 8 15,1-4-71-15,0 3-16 0,-1-3-46 16,-2 0-77-16,0 0 28 0,0 0-229 0,0 0-1 16,15-12 47-16,-11 7 27 0,5-5 14 0,0-1 58 15,1 0 29-15,2-1 16 0,0 0 21 16,2 0 20-16</inkml:trace>
  <inkml:trace contextRef="#ctx0" brushRef="#br0" timeOffset="-182360.62">5448 9063 915 0,'3'-2'317'0,"-2"2"16"0,0 0-15 0,-1 4-41 15,0 1 38-15,0 2-31 0,1 10-30 0,-1-9 6 16,0 8-8-16,0 2-13 0,0 1-22 15,6 20-28-15,-4-20-7 0,-2-9-17 16,0 4-2-16,0 1-22 0,-14 18-19 0,10-18 8 16,1-4-22-16,-1-3 5 0,-1 2-26 15,0-5 6-15,0 0-12 0,1 0-7 0,0-1-3 16,0-1-5-16,-1-1-5 0,1 1-18 16,-1-3-11-16,0 2 16 0,0-2-23 0,5 0 11 15,0 0-10-15,0 0-10 0,0 0 2 16,-7 0 2-16,7 0-22 0,0 0 9 0,-6-10 9 15,8 10-6-15,1-2-16 0,1 2 7 0,3-1 5 16,-1 0-4-16,2 1 11 0,14 0 0 0,-1-1-17 16,-9 1 16-16,4 0-7 0,5 0 7 15,0 0-15-15,0 0-27 0,1 0-12 0,-2 0-20 16,-3 0-20-16,-2 0-20 0,-3 0-29 0,0 0 12 16,-2 0-62-16,-2 0-26 0,-1 0-10 15,-7 0-25-15,7 0-2 0,-7 0-9 0,7 0-6 16,-7 0 22-16,0 0-80 0,13-4-11 15,-13 1-6-15,0 1 35 0,-1 0 25 0,0-1 20 16,0 0 53-16,-1 1 81 0,1-4 98 0,-1 2 3 16,1 0 51-16,0-3 23 0,-1 1 11 15,1-1-1-15,0 0 23 0,-1-9 18 0,0 2 8 16,2 3 28-16,-1 1 19 0,0 2-14 0,1 1 33 16,0 7-14-16,0 0-18 0,0-8 41 15,0 8-20-15,0-8-24 0,0 8 11 0,0 0 11 16,-3-7 3-16,2 11 15 0,-2 1 1 0,2 12-4 15,-2 3-3-15,0 0 3 0,0 1-17 0,-1 1-3 16,1 0-22-16,0 1-4 0,1-2-12 0,0-3-17 16,-2 4-12-16,0-5 5 0,1-1-18 15,1 2-9-15,2-9-29 0,-1 0-13 0,0-2-24 16,1-2-33-16,0-1-21 0,-2 0-24 16,2-3-48-16,0-1 13 0,0 0-130 0,0 0-43 15,6 2-53-15,-2-2 28 0,3-1-240 0,0 1 53 16,15-4 33-16,0-1 13 0,3 3 26 15,6-3 67-15,-2-2 8 0,1 2 21 0,5 0 16 16,7-1 22-16,3 0 30 0</inkml:trace>
  <inkml:trace contextRef="#ctx0" brushRef="#br0" timeOffset="-181777.03">6841 9193 739 0,'-2'-2'356'15,"-2"0"-48"-15,1-1 7 0,-1 1-32 0,1 0-36 16,0 0 22-16,1 1-13 0,0-1-9 16,0-1-14-16,-1 3-27 0,2 0-14 0,0-2-16 15,-1 2-4-15,2-3-7 0,0 3-14 16,0 0 12-16,2 3 25 0,1-3-9 0,3 2-4 16,0 0-22-16,12 1-9 0,1 2-8 0,4-1-6 15,5 1-23-15,-2-2 4 0,3 2-16 0,3-3-1 16,-1 3-32-16,0-2 15 0,1-1-23 15,-5 3-13-15,-3-3-30 0,0 2-11 16,-1-4-39-16,-9 1-21 0,-1 1-49 0,-4-2-17 16,-1 0 12-16,-1 1-66 0,-1 1-31 15,-3 0-13-15,-1-2-11 0,-2 3-47 0,0-3 29 16,0 0-250-16,0 0 25 0,-12 8-1 16,5-7 72-16,-8 4 26 0,-5-3 30 0,3 1 9 15,0-3 38-15,-3 4-17 0,0-1 8 16</inkml:trace>
  <inkml:trace contextRef="#ctx0" brushRef="#br0" timeOffset="-181465.19">6819 9351 581 0,'-5'2'389'0,"3"-1"8"0,0 1-52 16,1 0 22-16,0-2-30 0,1 2 3 0,1-1-17 15,1 1-16-15,0 0-1 0,3 1-34 0,0-2-23 16,7 6-7-16,6-2-9 0,0-3-25 16,3 0-16-16,2 2-14 0,3-2-18 0,1 1-15 15,0 0-8-15,1 1-31 0,0-2 3 0,-2-1-20 16,-1 1-4-16,-2-2-42 0,-3 1-8 16,1 1-27-16,-6-1-25 0,-4 0-19 0,-11-1-34 15,8 0-30-15,-1 0 8 0,2 0-74 0,-9 0-56 16,7 0-38-16,-7 0-89 0,8 0 32 0,-8 0-219 15,8 0 45-15,-1 0 38 0,-7 0 35 16,10 0 26-16,-1 0 24 0,7 0 33 0,2 0 30 16,4 0-2-16,2 0 9 0,3 0 6 15</inkml:trace>
  <inkml:trace contextRef="#ctx0" brushRef="#br0" timeOffset="-180799.25">7936 9333 251 0,'12'-1'391'0,"-3"-2"-79"15,-1 1-19-15,2 1-32 0,-4-1-14 0,1 0-39 16,-2-1 6-16,-1 0-21 0,7-6-19 0,-3 2 11 15,-4 0-2-15,-1-1-20 0,-1-1 1 16,-1 0-27-16,0 1 18 0,-1-2-23 0,0-4-20 16,-11-20-7-16,5 18-28 0,-1-3 12 15,-2 4-8-15,0 1-1 0,-3 1-27 0,-1-2 12 16,1 6 5-16,-3 2-20 0,0 1 3 0,2 4-1 16,2-1-10-16,11 3 8 0,-13 0-3 0,-13 12-5 15,11-5-1-15,1 1-14 0,1 4 21 16,2-2-8-16,1 2 4 0,1 0-13 0,2 0 8 15,1 2-11-15,4-6-3 0,0 2 5 0,2-10 3 16,0 9-10-16,0-2 0 0,11 17 10 0,-1-11-12 16,-1-1-7-16,2 2 4 0,3-2-13 15,0 1-3-15,2 0 4 0,1 0 8 0,3 1-1 16,-1-4 1-16,0 5-12 0,-1-5 3 16,-1 2 3-16,-1-3 6 0,-3 3-15 0,0-3 1 15,-6-1-4-15,-2-2 7 0,-1 0-8 0,0-1 3 16,-3 0 3-16,0 1 1 0,-1-6 11 0,0 0-7 15,0 0 17-15,-12 13 3 0,0-1-3 16,-4-8-6-16,2 0 11 0,-3-1-4 0,3-1 5 16,1-2 4-16,13 0 0 0,-11 0-9 15,-4 0 7-15,0 0-6 0,-16-12-10 0,20 7 6 16,2 0-6-16,4 0-2 0,-1-2 13 0,3 2-7 16,1-1 2-16,-1 0-13 0,3-1 1 0,0 7-9 15,0-10 4-15,16-17-10 0,-8 13-5 16,3-1-8-16,1 5-4 0,0-4-12 0,4 7 6 15,-2-5-5-15,1 7-16 0,0 0-23 0,-2 2-23 16,-1 0 9-16,0 2-49 0,-2 1-30 16,-10 0-44-16,8 0-32 0,0 0 25 0,1 0-246 15,-2 0-4-15,5 0 26 0,19 9 18 16,-11-4 41-16,2-3 20 0,-2 3 33 0,6-2 36 16,0 1-22-16,0-1 40 0</inkml:trace>
  <inkml:trace contextRef="#ctx0" brushRef="#br0" timeOffset="-180247.77">8466 9333 692 0,'6'-9'396'0,"-2"2"-50"0,-2 0-18 0,0-2-44 15,0 1 9-15,-1 1-36 0,-1-1 5 16,0 8-9-16,0-5-30 0,0-4-12 0,0 4-28 15,0 5-18-15,-10-24-24 0,4 16 1 16,0 3-21-16,-3 1 0 0,1 4-5 0,-1 0-8 16,2 0 7-16,-16 14-7 0,8-6-11 0,-2 3 8 15,5 2-19-15,0-1 7 0,1 1-6 0,0 0-25 16,4 0 12-16,0-1-14 0,2 2 0 16,3-4-15-16,0-3-1 0,2 0-14 0,0-7 17 15,0 0-25-15,0 5 1 0,0-5-1 16,13 13 8-16,-8-11-10 0,0 0-18 0,0 0-17 15,2-2-7-15,1 0-9 0,-1 0-4 0,-7 0 4 16,13 0-10-16,15-12-3 0,-14 5-12 0,-1 2 0 16,0-4-2-16,0-2-5 0,-2 0-8 15,-1 1 15-15,0-2 14 0,-1 0-9 0,0-2 4 16,-1 3 5-16,-2 2 12 0,-5 2-15 0,1 1 30 16,1 3 5-16,0 0-5 0,-2 2 13 15,-1 1 37-15,0 0 0 0,0 0 20 0,0 0 13 16,2 13 3-16,-3-6 1 0,-3 12 15 15,-2-4-11-15,1 2 3 0,0 0-7 0,1 0 9 16,0 0-12-16,0 0-15 0,0-3 13 0,1 1-23 16,1-5 3-16,1 0 4 0,0-2-34 15,0-1-11-15,1-1-25 0,-1-1-34 0,1-1-22 16,-1 1-28-16,1-2-20 0,0 2 14 16,0-5-84-16,0 0-27 0,0 0-39 0,0 0-24 15,0 7 26-15,14 0-213 0,-9-6-26 0,-3-2 54 16,3-1 1-16,1-1 49 0,6-6 9 15,1-1 48-15,2 0 28 0,0 0 45 0,0-2-17 16</inkml:trace>
  <inkml:trace contextRef="#ctx0" brushRef="#br0" timeOffset="-179793.53">8844 9114 747 0,'12'-15'351'0,"-3"1"29"0,1 0-48 0,-4 6-44 16,-2 1 10-16,-1 2-16 0,-1 0-35 15,0 0-13-15,0 3-31 0,-2-1-14 0,1 3-4 16,1 0-8-16,-4 0 11 0,2 3-9 0,-1 0-10 16,-2 1-11-16,-5 10 6 0,-1-1-16 15,-1 3-1-15,0-1-12 0,-3 4-3 0,2-2-5 16,-2 3-3-16,3 5-1 0,-1-4-16 0,5 5-11 16,-5-4 4-16,3 2 6 0,1 2-29 15,0-3-5-15,4 1-5 0,0-3-17 16,3-1 16-16,0-1-5 0,0-10-13 0,0 4-4 15,13 14-4-15,-9-15-2 0,3 0-3 0,1-2-4 16,3 2-1-16,-2-7-7 0,1-2 13 0,0-2-18 16,-1 2-4-16,-1-3-2 0,0 0-1 0,2 0 10 15,1 0-26-15,15-11-6 0,-11 4 9 16,-3-1 19-16,-1 0-23 0,-3 0 3 0,-1 1-1 16,-3 2-1-16,-1-2 5 0,-1 3-8 0,-2 0-7 15,0 4 21-15,0 0-5 0,0 0-15 0,-18-18 12 16,5 12-18-16,-3 1-12 0,-2 1-23 15,-1 2-2-15,1-1-29 0,-2 3-9 0,10 0-32 16,-5 0-38-16,-2 0 17 0,0 0-84 16,3 0-19-16,-17 10-43 0,18-5 26 0,3-5-240 15,2 2-16-15,0 1 39 0,3-2 23 16,0 1 11-16,1-2 65 0,0 2 47 0,0 0 14 16,0 0 8-16,0-2 37 0,0 2 9 0,1-1-13 15</inkml:trace>
  <inkml:trace contextRef="#ctx0" brushRef="#br0" timeOffset="-176820.96">7218 8944 425 0,'0'0'315'0,"14"-14"-42"16,-14 14-8-16,0 0-15 0,22-24-8 0,-20 21-49 16,-2 1-12-16,2 0-18 0,-2-1-8 15,2 1-24-15,-2 1 0 0,1-1-14 0,-1 2-1 16,2-1-11-16,-1 0-25 0,-1 1 20 16,0-3-30-16,0 3 30 0,-1 3-2 0,-1-2-1 15,-1 1-11-15,0 3-8 0,-6 8-8 0,-3 3 21 16,0 5 31-16,-3 0-6 0,0 5 2 15,-2 4 12-15,0-1-15 0,-5 5-5 0,-1 5-7 16,-3-1-13-16,2 4 2 0,-3-2-2 0,-2 4-14 16,0-1-11-16,-1-1-1 0,2 1-8 15,0-4-18-15,0 2 9 0,2-7-5 0,2 0-4 16,3-2-12-16,0-4 3 0,2-3-16 16,7-3-5-16,-2-2-16 0,-1-2-9 0,2-3-9 15,-3-1 7-15,10-1-20 0,-1-6-16 0,3 0-16 16,0-2 6-16,2 0-56 0,2 0-6 15,-2-1-18-15,0-1 1 0,0-1-21 0,0 0-17 16,1-1-26-16,-1 1-38 0,2-2 23 0,2-2-207 16,-2 1-4-16,1 1 13 0,0-2 62 0,1 0 16 15,0 2 16-15,1-3 17 0,-3-1 31 16,5 1-41-16</inkml:trace>
  <inkml:trace contextRef="#ctx0" brushRef="#br0" timeOffset="-141231.26">2505 10444 367 0,'14'0'317'16,"-14"0"-72"-16,0 0-2 0,0 0-32 0,0 0-6 16,0 0-14-16,0 0-3 0,0 0-22 15,0 0-7-15,13 0-10 0,-13 0-11 0,0 0 4 16,0 0 12-16,0 0-14 0,0 0-10 0,0 0-13 15,0 0 27-15,0 0 3 0,0 0-24 16,0 0-20-16,-9-5-4 0,5 3 16 16,-2 2-15-16,1-2-7 0,-2 0-12 0,0-1 3 15,-5-2-17-15,-3-5 7 0,4 2-12 0,1 0-11 16,-1-5-7-16,4 6 16 0,-2-3-19 0,-1 1-1 16,6-1-16-16,0 0 15 0,2 2-14 0,0 0-1 15,2-1 4-15,0 1-10 0,0 8-5 16,0-8-3-16,0 3 8 0,10-17 0 0,-2 11-23 15,1 1 16-15,1 1-13 0,-2 4 1 0,1 3-13 16,-2 2 18-16,-7 0-14 0,9 0 9 16,12 19 14-16,-12-4 3 0,-3 3-2 0,4-1 1 15,-1 2 6-15,-4 2 4 0,-1 3 14 0,-1-3 5 16,-1 1 6-16,-2-1-4 0,0-11-11 16,0 5 15-16,0 1-7 0,-15 18 4 0,7-17-4 15,-3-2 5-15,-1-1-6 0,1 0-3 16,-4-1-1-16,0-3-13 0,-2-1 1 15,3-1 0-15,-4-1 2 0,0-1-12 0,0-2 6 0,-1-2 1 16,6 0-16-16,6-2-12 0,-3 0 0 0,1 0-10 16,-4 0-12-16,-1 0 6 0,-10-11-9 15,14 11 13-15,1-3-16 0,1 0 13 0,2 1-13 16,1-1 13-16,0-1-8 0,2 1 12 16,0 1-8-16,0-1 6 0,0-1-6 0,1 0 2 15,2 0 1-15,0 2 14 0,0 2-8 0,0 0 5 16,0-7 0-16,0 7 0 0,14-12 0 15,-8 8 2-15,6-4 1 0,0 5 6 0,-2 1 16 16,-10 2-2-16,14 0-1 0,0 0 8 0,15 12 2 16,-14-3 9-16,-1-1-11 0,0 1 9 0,0 1-6 15,-3 0-1-15,1 2-5 0,-2-3 3 16,-2 1 2-16,0-1-6 0,-4-3-5 0,1 1-24 16,-1-2-34-16,-1-1-5 0,-2 1-47 0,3-2 9 15,-2-1-98-15,0-1-36 0,0 1-33 16,1-2 23-16,-3 0-263 0,0 0 20 0,0 0 20 15,7 0 42-15,4-10 15 0,-8 6 25 0,7-5 19 16,-2-3 41-16,1-1 20 0,-1 1 6 16</inkml:trace>
  <inkml:trace contextRef="#ctx0" brushRef="#br0" timeOffset="-140556.96">2718 10311 635 0,'3'-2'340'0,"-1"0"-45"0,0 4-5 16,0 0 3-16,-1 1-37 0,0 4 52 16,-1 0-32-16,0 12 7 0,0-9-13 0,0 7-4 15,0 3-26-15,-11 23-10 0,6-21-7 0,-2-1-18 16,-1 1-34-16,0-2 0 0,0-2-11 16,-1 0-29-16,-1 1-9 0,0-2 2 0,-2-3-19 15,5 0-2-15,-5-3-30 0,-1 1 1 16,3-2-17-16,0 2 3 0,3-5 2 0,0-4 4 15,1 2-2-15,-1-3-18 0,4-1-19 0,-2-1 23 16,0 0-14-16,5 0 8 0,0 0-13 16,0 0-2-16,0 0-17 0,-5 0 15 0,-3-11-11 15,8 9 0-15,0-1-14 0,0 1 13 16,2 0-20-16,0 0 7 0,1 0-8 0,1 1 6 16,2-2-9-16,1 3 9 0,14-2 11 15,-11 2 6-15,6 0-15 0,5 0 17 0,2 0-13 16,31 11 8-16,-26-8-23 0,1 0 25 0,0 1-22 15,-3-1 3-15,-1 0 12 0,-15-3-12 16,5 0-32-16,1 0-14 0,-2 0-19 0,-2 0-12 16,-3 0-16-16,-1 0-42 0,0 0 13 0,4-8-83 15,-8 6-7-15,-2-3-11 0,2 0-8 0,-3 0-14 16,0 0-30-16,-1-2 25 0,-1 1 24 16,1 6-23-16,0-11-8 0,0-3 32 0,-14-14 48 15,9 13 25-15,-3 2 16 0,0 1 90 16,1-1 37-16,-1 1 31 0,3 3 18 0,-2 2 42 15,4-1 8-15,-1 3 13 0,0-1 20 0,3 2-2 16,-2 2 9-16,1 0-15 0,0 2 43 16,-1 0-4-16,3 0 28 0,0 0-3 0,-8 10 16 15,2 4 6-15,0 3-1 0,3 6 10 16,1-2 1-16,-1 3-36 0,2 3-11 0,0 1 7 16,1 2-32-16,-1 1-8 0,-2-4 0 15,0-1-37-15,2-2 20 0,-2-1-26 0,1-2-19 16,-2-2-31-16,2-2-25 0,2-6-33 0,-1-2-36 15,-1-2-35-15,0-1-18 0,1-2-36 0,0-2 13 16,0 0-127-16,-1-2-56 0,2 0 29 16,0 0-270-16,0 0 33 0,-1-12 64 15,1 8 14-15,1-1 16 0,0-2 43 0,1 1 34 16,-2 0 26-16,0 0 40 0,0 6 1 0,0 0-1 16</inkml:trace>
  <inkml:trace contextRef="#ctx0" brushRef="#br0" timeOffset="-137448.47">3388 10562 764 0,'0'0'297'0,"0"0"-27"0,-14 0-12 0,14 0 14 15,0 0-53-15,0 0-14 0,0 0 20 16,0 0-53-16,0 0-18 0,0 0-19 0,0 0-13 15,0 0 39-15,0 0 10 0,0 0-9 0,0 0 9 16,0 0-4-16,16-13-14 0,5 15-19 16,3 3-6-16,1-2-14 0,1 2-1 0,1-1-21 15,-1 0 1-15,3-1-14 0,-4 2-6 0,0 0-5 16,-2-5-5-16,0 5-15 0,-4-1-2 16,2-1-3-16,-4-1-3 0,-4 1-17 0,-13-3-2 15,9 0 2-15,1 0-26 0,-3 0-13 16,-7 0-40-16,8 0 5 0,-8 0-71 0,8 0-19 15,-8 0-26-15,7 0-36 0,-7 0-18 0,0 0-20 16,9-12 24-16,-10 10-204 0,-1 0-56 16,0 1 61-16,-2-2 12 0,1 1 56 0,-4 0 0 15,2 0 25-15,-2 0 32 0,2 0 22 0</inkml:trace>
  <inkml:trace contextRef="#ctx0" brushRef="#br0" timeOffset="-137103.56">3591 10409 996 0,'-2'-3'343'0,"1"0"-46"15,0 1-39-15,0 0 8 0,-1 1-33 16,1 1 10-16,0 1 1 0,-1 1 1 0,0 2-23 15,1-1 7-15,-3 12-24 0,0-3-16 0,1 0 0 16,0 5-8-16,0 1-10 0,0 3-9 16,0-2-15-16,-1 3-24 0,1-1-4 0,2 3-18 15,-2-2-11-15,1 2-1 0,-4-2-19 16,3 2-1-16,0-4-8 0,-2 0-8 0,3-3-20 16,0-4-25-16,0-3-26 0,-1-1-40 0,2-3-30 15,0 3 9-15,1-5-96 0,-1 0-12 16,0-3-71-16,1-1 23 0,0 0-273 0,0 0-4 15,0 0 51-15,-3-7 35 0,4 3 15 0,-1 1 44 16,2-1 17-16,-2-1 44 0,1-1-9 16,0 2-7-16</inkml:trace>
  <inkml:trace contextRef="#ctx0" brushRef="#br0" timeOffset="-135391">4449 10420 715 0,'13'0'225'15,"-13"0"-11"-15,0 0-9 0,0 0 2 0,0 0-35 16,12 0-14-16,-12 0-10 0,18-15-4 0,-18 11-23 16,-2 1-3-16,1-2 3 0,-2 1-9 0,0-1-17 15,-1 0 3-15,-8-5-21 0,-1 1-13 16,-2 4-4-16,-3 0-11 0,2 4 1 0,2 0-7 16,4 1 4-16,-4 0 1 0,-19 12-8 0,16-7-2 15,0-1-1-15,2 5-2 0,-3-3 23 16,1 1-17-16,5 3-4 0,1-1 9 15,3-2 9-15,3-1-36 0,2 1 13 0,0-2 0 16,1 1-4-16,2 0 9 0,0 0-23 0,0-6 29 16,0 0 6-16,13 20-9 0,-3-10 6 15,3 1-28-15,-1-2-17 0,4 2 13 0,0-3 8 16,0 1-4-16,-1 0 5 0,1 0 0 0,-1 1 11 16,2-1-29-16,-5 0-13 0,2 0 11 0,1 2-3 15,-2-3 4-15,-4-2 16 0,-2 0-8 16,-1 0-12-16,-1-1 1 0,0-2-8 15,-2 2 23-15,0-2-9 0,-1 0 9 0,-1 0 5 16,0-1 0-16,-1-2 21 0,0 0-12 16,0 0 6-16,-12 10-1 0,5-7 0 0,-8 1 3 15,-3-1-19-15,0-1-5 0,2-2-14 0,-4 0-1 16,10 0 10-16,-5 0 6 0,-2 0-5 16,1 0 16-16,-19-12 1 0,20 7-18 0,2 0-5 15,5 1-4-15,1 0 11 0,2 1-4 0,1-1 10 16,0 1-5-16,4 0-1 0,-1 0-2 15,1 3-1-15,0 0-11 0,0-6 15 0,12-14 6 16,-1 12-27-16,3-1 10 0,1 0-7 16,2-1 7-16,2 2-5 0,0 1-2 0,1 0 9 15,0 0-16-15,2 2-1 0,-2 0-56 0,-2-2-37 16,2 2-32-16,-3-3-34 0,-2 3-70 16,-1-2 22-16,0 1-251 0,-3 2 29 0,-2 0 42 15,-3 0 23-15,0 0-1 0,-1 0 49 0,-1 0 22 16,9-3 6-16,-1-2 32 0</inkml:trace>
  <inkml:trace contextRef="#ctx0" brushRef="#br0" timeOffset="-134816.47">4794 10383 304 0,'2'1'428'0,"2"1"-67"15,-2-2-14-15,-1 1-46 0,3 1-23 16,-2-2-33-16,-2 0-30 0,1 1-24 0,1-1 25 16,-2 0 9-16,0 0-31 0,0-1-22 0,0-1-28 15,-3-1 1-15,1 1-25 0,-1-1-11 0,0-1-9 16,-2 1-17-16,-4-7-2 0,-3 3-20 16,1-5-7-16,4 7 2 0,-1 0-16 0,3 1 10 15,1 1-19-15,-1 0-8 0,2 1 10 16,1 0 0-16,0 0-16 0,0 2-3 0,1-1-6 15,0 1 22-15,1 0-15 0,1 4 2 0,1-1 7 16,2-2-11-16,-1 1 10 0,1 2 19 16,3-3-8-16,8 4 3 0,2-1 0 0,0 0-4 15,-2-3-8-15,3 1 7 0,-2-2-4 0,-3 0-16 16,-13 0 6-16,13 0-1 0,2 0 10 0,-3 0-9 16,0 0 2-16,-4 0 4 15,7-9-15-15,-15 9 6 0,0 0 2 0,7 0 0 0,-7 0 0 16,7 0-2-16,-7 0-14 0,0 0 8 15,6 0-7-15,-6 0 3 0,0 0-8 0,0 0 9 16,0 0-15-16,0 0 3 0,11 5 10 0,-12-1 9 16,1 3 12-16,-4 8 6 0,4-5 14 15,-10 18-2-15,7-7 12 0,-2 0 4 0,-2 3-3 16,2-1-9-16,-2 0 9 0,1 0-14 0,0 0 13 16,-2-1-18-16,2 1 0 0,0-4-11 0,-1 4 18 15,1-1-23-15,-3-4 1 0,4 0-12 16,-1-5-34-16,0 1-12 0,2-7-26 15,0 1-25-15,2-4-25 0,2 1 10 0,-1-4-114 16,1-1-59-16,0-5-54 0,2 2 28 0,1-4-251 16,9-8 40-16,-3 0 44 0,3-1 63 0,2 0 17 15,3 0 14-15,2 0 35 0,1 2-13 16,1-2 54-16,0 2 24 0</inkml:trace>
  <inkml:trace contextRef="#ctx0" brushRef="#br0" timeOffset="-134221.88">5249 10486 628 0,'-1'-1'375'15,"-1"-1"-15"-15,-1 0-42 0,0-1-40 16,0 1 23-16,-2-1-38 0,2-1 7 0,-1 0-38 16,1 0-3-16,-1 0-20 0,2 0-13 0,-1-2-18 15,1 2-5-15,0-1-27 0,1-1-8 16,-2 2-28-16,3-2-1 0,0-1-8 0,0 7-18 15,0 0 4-15,0-8-11 0,0 2-15 16,16-14 2-16,-8 8-10 0,1 5-1 0,-1 2-6 16,-1 1 0-16,9-1-8 0,-5 4-4 0,0 0-10 15,-11 1 11-15,9 0-14 0,14 14 9 0,-8-2 2 16,-5 3 3-16,-2 2 13 0,-2 2 2 16,-2 2 6-16,-3-1-13 0,-1-11 16 0,0 6-5 15,0 2-1-15,-11 23-1 0,4-20-6 16,-2 0-18-16,0 0 18 0,-4-1-7 0,3 0 2 15,-2-2-16-15,-1-5 16 0,-1 3-19 0,0-4 0 16,0-4-5-16,-2 1 12 0,4-3-6 16,-1-3-2-16,4-1-3 0,0-1-14 0,9 0-12 15,-8 0 6-15,8 0-31 0,-22-18-1 0,14 11-11 16,2-7-9-16,3 4 12 0,1 1 1 0,2 3 0 16,0 6-5-16,0 0 13 0,0-9-4 0,0 9 3 15,0-6-2-15,10-2 13 0,-4 10 11 16,-1 0 3-16,0 0 25 0,10 8 8 0,1 1 33 15,-1 2-8-15,3 0-1 0,-1 1 11 16,0-1 10-16,2 1-20 0,-1-1-14 0,0-1 12 16,0-1 2-16,-5-3-14 0,4-4 1 0,-3 1 4 15,-2-3-3-15,0 0-13 0,-12-2-19 16,9 0 0-16,15-10-39 0,-11 2-14 16,-1-2-14-16,-1-3-52 0,-1 1-29 0,0 0 15 15,-2-2-59-15,-1 2-36 0,2-1-14 0,-5 3-40 16,-1-1-45-16,-3 3 31 0,1 2-209 0,-1 3 13 15,0 3 46-15,0 0 33 0,0 0 27 0,-11-15 7 16,6 13 39-16,-2 1-6 0,-9-3 66 16,5 4-4-16</inkml:trace>
  <inkml:trace contextRef="#ctx0" brushRef="#br0" timeOffset="-132341.39">5999 10601 718 0,'0'0'304'0,"14"0"-37"0,-14 0-21 16,0 0 26-16,15 0-29 0,5-21 11 0,-16 24-29 16,2 0-2-16,-1 1-18 0,-1 0-18 0,5 7 15 15,-4-2-26-15,-1 0-1 0,1-2-16 0,-3-1-15 16,-1 0-18-16,1-2-2 0,-2 0-10 16,1 1-2-16,0-3 2 0,-1-2-19 0,0 0 1 15,0 0-4-15,0 0-15 0,0 7 0 16,-12 1-13-16,10-8-2 0,-2 0-1 0,1 0-1 15,-1 0-10-15,1-3-3 0,-1-1-2 16,0-1-14-16,2 0 8 0,-6-8-13 0,8 1-12 16,-1 1 5-16,1 11-3 0,0-8-3 0,17-9 3 15,-5 8-14-15,2 0 3 0,2 1 2 16,2 8-4-16,-9 0 4 0,7 0-3 0,18 10 6 16,-18-3 6-16,3 2-3 0,-4 4 2 0,1 0 8 15,-2 0-9-15,-2 1 5 0,-1-1 0 16,-3 1 4-16,2-2 7 0,-4-1 1 0,-2-3-17 15,-1-2 10-15,1 0 2 0,-2-2-4 0,-1-1 5 16,0 1-10-16,1-2 5 0,-2-2 9 0,0 2-1 16,0-2-16-16,0 0 2 0,-4 0-2 0,1-2 6 15,2 2 3-15,-1-3-8 0,0-2-8 16,0 0 4-16,0-1-1 0,1-1 1 0,1 1-4 16,1 0-14-16,-1-3 16 0,10-13-7 15,-2 8-16-15,3 2 18 0,0 1-5 0,5 2 3 16,2 1 0-16,1 0-8 0,2 3 0 15,-1 1 3-15,3 3-5 0,-1 1 27 0,-12 0-10 0,6 0 4 16,19 10 0-16,-19-2 3 0,-2-1 7 16,-1 5-15-16,0 0 2 0,-4 2 23 15,-2 0-26-15,-3 3 23 0,3-4-6 0,-7 1-1 16,0-14-16-16,0 8 11 0,-11 14-6 0,5-13-6 16,-2 3-20-16,-1-5-25 0,1-2-37 15,0-2-39-15,1-1-49 0,2-2 17 0,-2 0-131 16,7 0-39-16,0 0 28 0,-11-9-219 0,10 2-14 15,2 1 31-15,7-9 38 0,3-4 12 16,1 4 51-16,4 0 29 0,2 1 8 0,-2 0 33 16,0 2 27-16,-1 0 26 0</inkml:trace>
  <inkml:trace contextRef="#ctx0" brushRef="#br0" timeOffset="-132027.05">6751 10592 873 0,'1'2'320'0,"-1"1"-13"0,-1 1 25 16,1 1-44-16,-1 1 6 0,0 1-7 0,0 0-24 15,0-1 0-15,0 2-31 0,1-8-1 16,0 7-27-16,0 6-8 0,0 1-11 16,11 17-20-16,-6-21-3 0,0-2-10 0,1-2-17 15,0-3-23-15,1 1-16 0,1-2-3 0,0-2-7 16,0 0-17-16,2 0 3 0,4 0-9 0,18-15-27 16,-13 5-12-16,-4 0-19 0,1-1-7 15,-1 0-25-15,-1-1-18 0,-2 3 13 0,-3-4-28 16,0 1 12-16,-4 1 2 0,-2 4 14 0,-2 0-27 15,-1 7 20-15,0 0-7 0,0-9-13 0,-13-2 12 16,-1 6 11-16,1 2 2 0,-5 1-64 16,3 2 3-16,-4 0 0 0,12 0-12 0,-4 0-19 15,1 0-23-15,0 0-33 0,0 0-41 16,1 0 20-16,3 0-197 0,-4 10-45 0,9-8 43 16,2 0 36-16,2 1 14 0,2-1 4 15,14 3 44-15,0 2 37 0,4-1-29 16</inkml:trace>
  <inkml:trace contextRef="#ctx0" brushRef="#br0" timeOffset="-131644.03">7247 10626 536 0,'11'-9'330'16,"0"2"-31"-16,-2-1-31 0,-2 3 0 15,0-2-29-15,-2 2-17 0,2 0-27 0,1-7 50 16,-2 7-33-16,-2-2-2 0,0 2-29 0,-2 1-1 15,-1 0-2-15,3 0-10 0,-3 1-21 0,0 1 0 16,0 0-24-16,-1-1-3 0,0 3-10 16,0 0-28-16,0 0 6 0,-12-7-12 0,8 7-3 15,-3-1-6-15,2-1-13 0,-4 2-8 0,-1 0 2 16,-2 0-11-16,-3 0-2 0,-17 13-8 16,15-8 10-16,1 2-2 0,0 0 10 0,1 4 9 15,3 0-1-15,-1 1 10 0,3 0-12 0,4 5 5 16,1-2-17-16,2 2 7 0,2-3-9 15,1-6 1-15,0 3-9 0,18 15 6 0,-7-13-10 16,3-3 5-16,0-2-5 0,1-1-2 0,1-3-38 16,-1-4-22-16,-15 0-26 0,14 0-27 15,2 0 7-15,15-12-84 0,-17 2-46 0,-2 0-28 16,-1-4-58-16,0 0 29 0,2-1-225 0,-5 0 7 16,0-3 30-16,-1 0 57 0,-1 0 31 15,-2-3 29-15,1 2 12 0,-3-2 33 0,-1 1-25 16,1 0 53-16</inkml:trace>
  <inkml:trace contextRef="#ctx0" brushRef="#br0" timeOffset="-131393.86">7357 10275 973 0,'-1'-4'315'0,"-1"1"-43"16,2 0-2-16,-2 3-21 0,2-1-5 16,-1 2-28-16,0 3 47 0,0 1 8 0,2 2-4 15,-1 14 2-15,0-9-3 0,0 7-3 0,0 3-9 16,12 31-28-16,-9-24-7 0,0 0-23 15,-2 0-11-15,0 0-29 0,0 0-10 0,1-2-17 16,-2-1-10-16,0-2-22 0,1-2-22 16,-1-7-60-16,0-1-36 0,0-14-43 0,0 8 6 15,0 1-162-15,0-3-116 0,0-6 30 16,0 0-289-16,0 0 45 0,6 11 50 0,-4-12 40 16,0 1 52-16,2 0 22 0,-1-1 40 0,4-1 0 15,-2-1 40-15,12 2 13 0,-7 1 20 16</inkml:trace>
  <inkml:trace contextRef="#ctx0" brushRef="#br0" timeOffset="-131258">7609 10737 838 0,'2'1'455'16,"-1"0"-60"-16,1-2-30 0,1 0-81 16,0-1-34-16,0 2-159 0,-1-3-58 15,1 1-76-15,0-1 2 0,1 0-317 0,-1 1-41 16,-1 0 43-16,1 0 51 0,-1-1-26 0,0 2 67 15</inkml:trace>
  <inkml:trace contextRef="#ctx0" brushRef="#br0" timeOffset="-122524.07">4097 10947 720 0,'0'0'273'0,"0"13"-7"0,0-13-7 16,0 0-16-16,-13 0-10 0,13 0-25 0,0 0-30 15,0 0-23-15,0 0 8 0,0 0 18 16,0 12-19-16,0-12 31 0,15 17-20 0,8-12 8 16,5-2-11-16,0 3-12 0,7-4 5 15,6 0-15-15,6 1-7 0,2-2-16 0,4-1-6 16,3 2-5-16,0-1-18 0,-1 0-11 0,2-1-6 16,1 3-14-16,-2 0 7 0,1-2-16 15,-4-1-4-15,-4 0-7 0,-25 0-4 0,8 0-7 16,4 0-5-16,1 0 4 0,-1 0-1 0,-2 0-21 15,26 10 8-15,-36-7-15 0,-5-3-22 16,-4 0-5-16,-5 3-13 0,-2-1-18 0,-1-2 7 16,-3 3-17-16,-1-2 3 0,-1 2 5 0,-2-3-44 15,-1 2-23-15,0 0-24 0,-2 0-37 16,-3-1-27-16,-1 0-15 0,0-1 20 0,0 0-263 16,-14 2 7-16,-5-1 23 0,4 1 21 15,9-2 59-15,-6 0 21 0,-7 0 33 0,-2 0 16 16,-2 0 12-16</inkml:trace>
  <inkml:trace contextRef="#ctx0" brushRef="#br0" timeOffset="-122141.58">4231 11090 801 0,'-3'4'319'16,"3"-1"14"-16,0-1-26 0,0 1-40 0,6 0 27 15,11 2 8-15,2 0-18 0,7 2-23 16,2-2-30-16,10-1 2 0,2 0-24 0,8 0-8 16,-1 0-19-16,2-1-22 0,1 2-18 15,2-5-13-15,0 4-14 0,2-2-9 16,1 0-8-16,1 0-9 0,-3 1-12 0,2 0-15 16,-2-2-2-16,-5 2-12 0,0-3 2 0,-6 0-4 15,-4 1-12-15,-3 0 8 0,-6 4-10 0,3-3-1 16,-7-2-8-16,-2 5-20 0,-3-5-14 15,-6 1-9-15,-3-1-3 0,-2 1-8 0,-4-1-10 16,0 1-9-16,-1 0-11 0,-2-1 20 16,0 1-7-16,0-1-10 0,-1 2 5 0,0-2-46 15,-1 1-28-15,0-1-5 0,0 0-3 0,1 0-18 16,-2 0-21-16,0-1-1 0,-2 1-22 16,1-2-19-16,0 4 19 0,0-4-211 0,-1 1-31 15,0 0 40-15,-1 0 43 0,0 0 6 16,0 0-1-16,-1 1 60 0,-1 0-37 0</inkml:trace>
  <inkml:trace contextRef="#ctx0" brushRef="#br0" timeOffset="-117911.28">7801 10544 689 0,'0'-13'308'0,"0"13"-14"0,0 0 2 0,0-14-45 15,-5-4-23-15,5 15-26 0,0 0-25 0,0 2-12 16,-1 2-18-16,2-1 75 0,-1 4 1 16,0 2-8-16,0 1-7 0,0 10 1 0,0-7-12 15,0 4-13-15,0 7 0 0,0-1-31 16,0 2-1-16,0 2-19 0,0-2-8 0,0-2-29 15,0-1 4-15,0-3-12 0,0-1-6 16,0-3-41-16,0-3-12 0,0-1-24 0,0-8-32 16,0 6 1-16,0-6-124 0,4 11-32 0,0-12-26 15,2-1-61-15,10-4 27 0,-3-5-250 16,3-2 3-16,-6 2 25 0,8-1 55 0,-5-3 37 16,4 3 17-16,-5-1 25 0,-2 0 18 15,3 1 24-15,-3 0-1 0</inkml:trace>
  <inkml:trace contextRef="#ctx0" brushRef="#br0" timeOffset="-117514.22">8061 10515 738 0,'1'-1'408'0,"1"-3"-54"16,-2 2-45-16,1 1-3 0,0-1-6 0,-1 2-20 16,-1 2 1-16,-1 1-16 0,0 0-15 15,-1 2-21-15,-2 10-10 0,-1 0 1 0,-1 2-23 16,4 0 6-16,-3 5-29 0,2-1-10 0,1 1 1 15,2-1-6-15,1-11-30 0,0 5-9 16,0 4-8-16,19 16 6 0,-10-18-19 0,4-5-9 16,2 0-27-16,4-3 5 0,-2-4 7 15,3 0-7-15,0-1-22 0,0-4 2 0,-11 0-2 16,6 0-15-16,17-14-10 0,-17 6-14 16,-2-3-13-16,-1 0 5 0,-1-3-24 0,-2-2-9 15,-1-1-5-15,0 0-5 0,-3 0 4 0,-1 0-5 16,0 0-5-16,-4 1 4 0,0 16 4 15,0-13-15-15,-11-16 10 0,1 17-9 16,-2 2-4-16,-1 2 1 0,-5-1 3 0,-1 4 3 16,-1 1-10-16,-1 2-15 0,-1 0 14 0,0 2 4 15,10 0 5-15,-3 0-75 0,0 0-30 16,-15 13-20-16,18-12-25 0,4 1-51 0,2 1 24 16,3-1-263-16,4-1 22 0,2 0 30 15,3 2 46-15,14-1 23 0,5 0 32 0,4-1 15 16,2 1 12-16,3 2 28 0,2-3 10 15</inkml:trace>
  <inkml:trace contextRef="#ctx0" brushRef="#br0" timeOffset="-117053.21">8568 10557 517 0,'-1'-1'428'0,"-1"-2"-28"15,0 1-57-15,0-1 3 0,-1 0-31 0,0 0-4 16,0-2-28-16,0 2-10 0,0-1-22 0,0-1-34 15,1 2-17-15,1-2-32 0,0 1-14 16,0-2-18-16,1 6-12 0,0 0-11 0,0-7-19 16,12-3-3-16,1 2-16 0,1 2-6 0,-2 6-17 15,-12 0-5-15,12 0 0 0,17 10-2 16,-14-3 7-16,-2 3-11 0,-1 0-12 0,-3 4 3 16,-1 1-7-16,-3 1-3 0,-4-2 3 0,2 5-3 15,-3-10 3-15,0 5-8 0,-17 17-7 16,8-12 7-16,-3-2-6 0,2-2 4 15,-4-1-3-15,-1-3 3 0,0 0-9 0,2-3 5 16,-4-1 0-16,5-4-5 0,2 1 7 0,0-3-13 16,3 0-5-16,-1-1 5 0,8 0 1 0,0 0-4 15,-7 0 1-15,7 0 3 0,0 0-1 16,-8 0-8-16,8 0-4 0,-6-9 10 0,8 9-3 16,1 0 3-16,0-1 1 0,5-1-2 15,-1 2 14-15,16 3-10 0,-12-3 1 0,7 0 7 16,5 0-2-16,2 0 1 0,2 0 1 0,1 0-4 15,1 0 0-15,0 0-24 0,-1 0-20 16,-1 0-17-16,-1 0 6 0,-3 0-128 0,0 0-38 16,-3 0-53-16,-1 0 24 0,18-8-247 0,-21 2-15 15,-4 2 40-15,-2 0 23 0,-2-1 53 0,6 0 33 16,-5 0 12-16,6-2 15 0,-4-3 42 16,-3 3 25-16</inkml:trace>
  <inkml:trace contextRef="#ctx0" brushRef="#br0" timeOffset="-116751.4">9082 10490 940 0,'1'-2'330'15,"-1"2"8"-15,-2 0-44 0,-1 1 12 0,-1 2-10 16,2 0-14-16,-7 10-13 0,-3 1-25 16,1 0-5-16,-2 1-23 0,4-1-11 0,-2 1-24 15,1-1-14-15,1-1-17 0,0 1-14 0,3-1-18 16,0-7-2-16,4 2-5 0,0-1-11 15,1-2 0-15,1-5-12 0,0 0 6 0,0 5-12 16,12 5-6-16,2 0-9 0,5-6 0 16,-1-1-8-16,2 1-6 0,0 0-17 0,2-1 4 15,1-2-23-15,0 0-35 0,-2-1-19 0,-11 0-35 16,5 0-24-16,0 0 11 0,13-9-119 16,-15 2-57-16,-3 2-32 0,-2 0 27 15,-4 0-207-15,-1 0-29 0,1 3 45 0,-3-1 10 16,-1-1 34-16,0 4 34 0,0 0 17 0,0-7 64 15,0 7 15-15,-16-23-4 0</inkml:trace>
  <inkml:trace contextRef="#ctx0" brushRef="#br0" timeOffset="-116531.32">9176 10577 702 0,'-2'1'364'0,"0"1"15"0,0 0-50 0,0 1 15 16,0 1 2-16,2 3 2 0,0 0-21 0,0 14-6 15,0-11-15-15,0 6-11 0,0 5-31 16,0 0-13-16,0 1-20 0,0-1-23 0,0 1-32 15,0-1-15-15,0-2-10 0,0-4-17 16,0-1-57-16,0-3-40 0,0-2-25 0,0-2-44 16,0 0-38-16,0-7-25 0,0 5 9 15,0-5-171-15,0 0-62 0,12 8 27 0,-6-8-250 16,10-6 10-16,-1-3 78 0,0-1 33 16,2-3 31-16,0-4 29 0,0-1 18 0,-2 0 16 15,4 0 19-15,2 1 14 0,-1 0 25 0</inkml:trace>
  <inkml:trace contextRef="#ctx0" brushRef="#br0" timeOffset="-116247.57">9595 10494 209 0,'-1'-1'505'0,"0"-2"-111"0,3 2 34 16,-2 0-43-16,0-1-22 0,0 0-33 0,1 0-35 15,1 0-31-15,0 0-4 0,3 2-16 16,1-2-16-16,0 0-19 0,10-3-9 0,2 0-10 16,3 5-17-16,-1-2-14 0,0 1-19 15,4 1 0-15,-13 0-20 0,8 0-4 0,1 0-31 16,3 0-33-16,-2 0-32 0,0 0-43 0,-1 0-76 16,-2 0 10-16,-3 0-133 0,-1 0-70 15,-3 0 26-15,-2 0-251 0,0 0 27 0,5-8 39 16,-10 8 43-16,-2-1 11 0,-2 1 23 0,0 0 8 15,0 3 59-15,-2-2 11 0,-3 0 35 16</inkml:trace>
  <inkml:trace contextRef="#ctx0" brushRef="#br0" timeOffset="-115998.4">9619 10580 1043 0,'-2'2'368'15,"1"1"-51"-15,0-3 15 0,2 2 12 16,0 0-20-16,1-1-24 0,1 1-18 0,1 0-17 16,1-2-26-16,1 0-32 0,3 2-18 0,11-1-9 15,-1 1-20-15,5-2-15 0,-5 0-26 0,2 1-15 16,-12-1-38-16,6 0-51 0,-1 0-64 16,1 0 6-16,-3 0-115 0,17-10-39 0,-14 6-68 15,-4 0 28-15,-2 2-249 0,0-2 20 0,-2 1 40 16,0 1 25-16,8-4 51 0,-3 4-23 15,5-6 49-15,-1 6 24 0,0-2-1 0</inkml:trace>
  <inkml:trace contextRef="#ctx0" brushRef="#br0" timeOffset="-115340.15">10465 10439 700 0,'6'-4'342'0,"3"-8"-14"15,-3 2-21-15,2-2-16 0,-4 0-23 16,-1-5-33-16,-2 0 0 0,-1-5-15 0,0 15-47 15,0-5-10-15,0-2-9 0,-13-13-15 16,5 16 5-16,0-2-13 0,-3 3-14 0,-3 4-21 16,1 4-3-16,-6 1-10 0,12 1-6 15,-7 0 3-15,-18 13-4 0,14-5-1 0,-1 0-5 16,1 5-1-16,2-2-8 0,1 3-2 16,0-2-1-16,5 1-14 0,-1-2-3 0,2 3-9 15,4-3-9-15,1 3 4 0,2-3 1 0,2-11 12 16,0 8-17-16,0 2-2 0,15 12 4 15,-4-8-2-15,2-2-10 0,0 0-1 0,1 0 0 16,0 0 7-16,3 0-9 0,-1-2-7 0,2 2 2 16,-2 2-12-16,0-2 12 0,1-1 5 15,-2 1-12-15,0-2-7 0,-4 0-5 0,-1-1 27 16,-1-2-22-16,-3-2 13 0,-2 1-9 16,-2 0 15-16,-2-2-16 0,0-4 19 0,0 0-21 15,0 0 7-15,0 6 8 0,-12 5-5 0,5-10 20 16,1 1-3-16,-1 0-2 0,0-2 10 0,-1 1-2 15,-1-1 9-15,-1 0 7 0,-2 0 2 16,-10-16-5-16,10 9 4 0,5-1 3 16,3 1-14-16,1-1-2 0,2 2 3 0,1-1-5 15,0 7-9-15,0-7 9 0,11-13-7 0,-3 7-3 16,2 0-2-16,1 1-7 0,3 2-4 16,-2 0-14-16,4-1-11 0,-1 3-19 0,4 1-7 15,-3-3-20-15,1 3-26 0,2 3 11 0,1-1-67 16,-1 2-29-16,-4 3-44 0,3-2-49 0,-11 2 25 15,3 0-231-15,2 0-5 0,3 0 30 16,3 0 42-16,17 10 17 0,-13-6 24 0,-3 1 55 16,2-1 8-16,2-4 26 0,-2 2-20 0</inkml:trace>
  <inkml:trace contextRef="#ctx0" brushRef="#br0" timeOffset="-114768.6">11072 10449 862 0,'3'-2'383'0,"-1"-1"-21"0,-1-1-56 0,1-1-38 15,0 0 19-15,-1-1-21 0,-1 0-29 0,0-1-17 16,-2 1-11-16,2-3-14 0,-14-13-41 15,4 10-10-15,-1 1-14 0,-2 3 3 0,1-2-28 16,-2 5-9-16,-1 1-9 0,1 3 13 0,14 1-17 16,-15 0 0-16,-15 10 0 0,15 1 3 0,2 2 0 15,0-1-4-15,3 3-8 0,1-1 2 0,3 1-10 16,1-1-1-16,3-2-11 0,1-2-2 16,1-10-8-16,0 7-4 0,11 15 4 0,-7-14-9 15,3-2-5-15,2-1 4 0,-1-2-6 16,0-1-22-16,1-1 3 0,-2-1-17 0,-7 0-15 15,13 0-2-15,4 0-28 0,17-10 2 0,-18 5-8 16,0-3 1-16,-1 2-12 0,0-4-16 16,-2-1 33-16,0-1 1 0,-2 1 20 0,1 1-30 15,-5 3 45-15,-2 4 14 0,0-4-14 0,-1 5 11 16,0 0-12-16,-2-1-2 0,-2 3 30 16,0 0 35-16,0 0 0 0,0 0 19 0,5 15 12 15,-8 1 5-15,-1 1 13 0,4-9-3 16,-7 20 1-16,5-8-2 0,-1-1-5 0,1 1-6 15,2-1-6-15,-6 1-9 0,6-1 13 0,0-1-24 16,-1-4 5-16,-1-3-29 0,0-2-39 16,-1-1-19-16,2-5-22 0,1-3-27 0,0 0-24 15,0 0-38-15,0 7 13 0,0-7-156 16,4 5-59-16,-2-5 30 0,1-3-239 0,1 1 24 16,0-2 61-16,0-1 39 0,8-5 24 0,1-1 40 15,2 0 11-15,-3 2 21 0,4-2 55 16,0-1-4-16,7 3-5 0</inkml:trace>
  <inkml:trace contextRef="#ctx0" brushRef="#br0" timeOffset="-114371.05">11504 10243 866 0,'6'-9'381'0,"-2"1"31"0,-1 4-29 15,-1-1-37-15,1 2-49 0,-1 2-17 16,-3 2-7-16,0 2-1 0,-2 2-10 15,-3 9 0-15,-2 6 1 0,0 3-19 0,-2 2-3 16,1-1-13-16,1 2-24 0,0 1 16 0,-1 0-36 16,3 2 4-16,0-4-15 0,2 6-1 15,-1-2-28-15,3 0-13 0,2-16-20 0,0 6-23 16,0 4-4-16,10 20 6 0,-4-23-24 0,0 0-5 16,5-5 13-16,-1-1-3 0,2-3-30 15,1-4 11-15,3-3-16 0,-1-3-20 16,-8-1-1-16,5 0-3 0,22-12 0 0,-19 1-1 15,2 0-2-15,-2 0-52 0,2 0-8 0,-3-2 8 16,-3 2 11-16,-1-2 7 0,-2 2-5 0,-5 3-3 16,-1 2 21-16,-2 6-26 0,0 0-14 15,0-9-1-15,-25-3-4 0,7 7-27 16,-4 0-40-16,-2 2-26 0,12 3 13 0,-9 0-109 16,-6 0-72-16,-2 0-43 0,-2 0 33 15,0 0-250-15,-32 15 18 0,31-11 73 0,0-1 41 16,-1 1 11-16,-4 2 42 0,-2-3 16 0,-5 3 50 15,-3 2 29-15,-1-3 38 0,-2-1-9 16</inkml:trace>
  <inkml:trace contextRef="#ctx0" brushRef="#br0" timeOffset="-112163.03">3755 11592 710 0,'14'-13'278'15,"-14"13"-10"-15,0 0-28 0,14 0 5 0,-14-12-37 16,26-9 8-16,-16 11-22 0,-3 3-24 0,1-4-10 16,-5 1-21-16,2-1-19 0,-4 3-11 0,0-1 6 15,-1 1-27-15,0 8 1 0,0-11-30 16,-17-15 9-16,7 13-19 0,-4-2 11 0,-2 4-19 16,-2 0 2-16,-1 2-9 0,-3 2 1 15,2 2 7-15,-3 2-12 0,4 2-3 0,6 1-10 16,-3 0-6-16,-3 0 13 0,-19 16-2 0,19-7 1 15,3 2-7-15,1 3 11 0,1 1-10 0,6-1 4 16,1 2 1-16,4 2 1 0,3-11-14 16,0 7 16-16,0 1-18 0,18 15 10 0,-8-14 10 15,4-2-7-15,1 1-8 0,1-4-7 0,2 1 5 16,1-1-3-16,-1 0 1 0,3 0-2 16,-3-1 16-16,0 1-8 0,-1 1-9 0,-4-1-2 15,4-1 5-15,-3 4-10 0,-3-4-7 16,-3-1 16-16,-2 0-17 0,-2-2 19 0,-2-3-6 15,0 2 10-15,-2-6-14 0,0 0 1 0,0 7 33 16,0-7 5-16,-21 20-22 0,6-15 12 16,1 1 28-16,-6-3-15 0,3 0 2 15,-2-3-16-15,-1 0 13 0,11 0-7 0,-4 0 2 16,-3 0-9-16,-15-12 6 0,17 5-3 0,0 0-3 16,3-1-3-16,1-2-2 0,4 1-10 0,1 0 7 15,3 1 3-15,1 0-14 0,1 8 4 0,0-7-11 16,11-12 0-16,-2 5 7 0,2-1-8 15,2 1 9-15,1-1-13 0,2 2-2 0,3 2 1 16,-2 1 1-16,3 1 0 0,-1 0-60 16,-1 2-29-16,-1 0-28 0,0 4-35 0,-6-1-27 15,-1 3-37-15,-10 1 21 0,7 0-289 16,1 0 21-16,5 12 40 0,3-6 31 0,1 2 12 16,3-1 45-16,3 3 34 0,1-4-7 0,3-1 25 15</inkml:trace>
  <inkml:trace contextRef="#ctx0" brushRef="#br0" timeOffset="-111520.83">4279 11518 307 0,'1'-9'377'0,"2"0"-58"15,-1 1-39-15,-2-1-19 0,-2 0-39 0,2 0-21 16,0-2-24-16,-15-15-12 0,5 15-35 0,0-1-9 16,2 6 1-16,-3 3-34 0,1 0 2 15,1 3 0-15,-3 0 0 0,-2 0 6 16,-16 19 27-16,13-6-31 0,5 4 18 0,3-1-10 16,-3 1-10-16,4 2 4 0,2 1-13 0,2 0 14 15,-1-1-33-15,5 0-2 0,0-6 13 0,0-5-22 16,0 0 11-16,16 14-2 0,-10-12-9 15,5-3 3-15,-2-3-5 0,0-1-2 16,-1 0-17-16,-8-3-6 0,8 0-18 0,-1 0 0 16,16-11 10-16,-10 5-11 0,1-3-1 0,0-1-51 15,-3-1 16-15,0 0-6 0,-1-2 24 16,1 2-15-16,-4-2 2 0,-2 6 1 0,0 2 33 16,-2-1-26-16,-1 3 5 0,1 2-14 15,-2 1 39-15,-1 0 0 0,0 0 16 0,1 14 20 16,-1 4 33-16,0-8 7 0,0 5-6 0,0 4 2 15,0 2 1-15,-10 28-2 0,9-27-21 0,-1-1 5 16,0 3-3-16,1-7-7 0,0 0-7 16,-1 3 1-16,0-8-34 0,1-4-31 15,1-2-33-15,-4 1 3 0,4-3-85 0,0-4-14 16,0 0-71-16,0 0-60 0,0 0 29 0,4 4-270 16,-3-7 45-16,1-1 25 0,1-1 20 0,-1-1 44 15,4-6 37-15,1-2-1 0,3 2 44 16,0-5 0-16,1 3 25 0</inkml:trace>
  <inkml:trace contextRef="#ctx0" brushRef="#br0" timeOffset="-111125.78">4562 11448 412 0,'3'-5'493'0,"2"-1"-79"0,-2 3-60 0,-1-1 0 15,-1 1-28-15,0 1-40 0,0-1-24 16,0 3-48-16,0 0-4 0,-1 3-15 0,0-1 5 15,-1 3 0-15,-3 11-11 0,-1 4-1 0,-2 4-8 16,0 2-16-16,-2 0 7 0,2-1-14 16,-1 1-10-16,0 3-13 0,2-2-17 0,-1 0-8 15,1 0-9-15,3 3 2 0,0-1-16 0,3-4-5 16,0-5-5-16,0-11-8 0,0 6-18 16,0 0 1-16,17 12-10 0,-7-18 11 0,-2-4 2 15,3-1-12-15,-2-4-7 0,0 2-11 0,-9-2-24 16,14 0-15-16,16-13-2 0,-15 3-13 15,-1-2-17-15,-1 1 1 0,-1-2 1 0,-1 0-2 16,-2 0-2-16,-2 0 3 0,-2 3 4 16,-3 2 12-16,-2 8-10 0,0-8-2 0,0 8 6 15,0-8-5-15,-15-4-15 0,9 12-13 0,-11-5-5 16,-2 4-12-16,0 0 8 0,9 1-54 0,-3 0-25 16,0 0-32-16,-4 0-57 0,4 0 23 15,3 0-273-15,2 0-15 0,8 0 49 16,-4 7 12-16,13-7 38 0,15 3 43 0,7-1 11 15,4 0 38-15,-1-1 15 0,3 0-3 0</inkml:trace>
  <inkml:trace contextRef="#ctx0" brushRef="#br0" timeOffset="-110516.16">5385 11630 283 0,'2'3'502'0,"-2"1"-105"0,0 2 35 15,-4 10-41-15,3-3-32 0,1-5-38 16,-6 20-20-16,4-13-29 0,-2 4-14 0,2-7-23 16,-1 5-11-16,0-5-33 0,1-1-11 15,-1-1-18-15,1-3-18 0,1 0-9 0,-1-2-15 16,0-2 4-16,1 2-13 0,0-2 7 16,0-1-21-16,-1 0 2 0,0-2-16 0,0 0 0 15,-1-2-29-15,1-1-4 0,2 3-23 0,-3-10-25 16,2 4-8-16,2-1-13 0,2-13-9 15,-3 10-17-15,10-19 3 0,-3 13-12 0,2-1 17 16,2 1 7-16,0 4-3 0,3 1-5 0,2 2 14 16,0 1-2-16,0 6-2 0,0 1-7 0,-9 1 12 15,5 0 4-15,18 14 20 0,-14-1-7 16,2-2 25-16,-4 2 6 0,0 2 1 0,-4 0-2 16,-1 0 8-16,-1 1 0 0,-1-2 0 0,-3-3-11 15,1-3-1-15,-2 7 9 0,0-8-1 16,-2 0-11-16,1-2 12 0,-2-3-8 0,0 1 8 15,0-3 7-15,0 0-9 0,0 0-4 0,-8 3 7 16,5-5-6-16,-1 1-3 0,1-4-6 16,1 0-6-16,-5-7-7 0,4 1-8 0,1 1-7 15,1 0 1-15,1 10-2 0,0-10 4 16,0-2-6-16,13-12 4 0,-4 12-13 0,2 2 18 16,4 3-7-16,-1 0 5 0,3 2 6 0,-2 4-7 15,5-1 2-15,-5 2-4 0,-4 0 8 16,4 0 12-16,20 16 0 0,-17-9 12 0,-1 4-4 15,-4-1-1-15,-5 0 3 0,1 4-1 0,-3-5-2 16,-4 0-3-16,-1-1-6 0,-1 1 1 0,0-9-2 16,0 7-22-16,0-7-31 0,0 8-22 0,-12 5-39 15,1-1 10-15,2-7-98 0,2-1-30 16,-1-1-64-16,3 0 27 0,1-1-164 16,0-2-67-16,4 0 20 0,0 0 38 0,0-2 45 15,3 1 16-15,1-1 48 0,2-1-11 0,9-3 37 16,1-2 13-16</inkml:trace>
  <inkml:trace contextRef="#ctx0" brushRef="#br0" timeOffset="-110214.85">5989 11737 764 0,'3'0'324'0,"-2"0"42"0,-1 2-37 0,3 2-43 16,-3-1 55-16,0 4-25 0,0-1-7 16,0 3-10-16,0 8-23 0,0-9-15 0,0 6-19 15,0 0-25-15,0 0-9 0,12 13-21 0,-9-17-15 16,1-2 10-16,1-1-32 15,4 4-2-15,-4-6-21 0,3-4-3 0,-1 1-29 16,2 1 5-16,-2-3 1 0,-7 0-30 0,13 0-31 16,15-12 1-16,-12 5-19 0,-3-1-22 0,2-3-21 15,-4 0-8-15,0-1-14 0,-1-3-9 0,-3 0-10 16,0 1-6-16,-1 2-2 0,-4-1 1 16,-2 2-2-16,0 11-1 0,0-9-17 0,0 1 9 15,-13-4-47-15,2 6-19 0,-5 0-15 16,2 4 0-16,2 2-31 0,12 0-19 0,-11 0 21 15,-3 0-263-15,-8 14-23 0,12-6 35 16,5-1 33-16,5-2 20 0,4 1 53 0,10 4 9 16,2-2 4-16,5 1 25 0,7-1 26 15</inkml:trace>
  <inkml:trace contextRef="#ctx0" brushRef="#br0" timeOffset="-109725.55">6570 11782 274 0,'8'-9'433'0,"-3"1"-20"0,-3 2-57 16,-1 1-29-16,-2-1-43 0,-1 2-5 0,-2 2-8 16,0-1-29-16,-4 1-3 0,0 2-22 15,-11 2-18-15,9-2 6 0,-21 15-16 0,10-4-6 16,3 3-10-16,-1-1-3 0,3-1-24 16,2 2-3-16,3 3-23 0,2 2 3 0,2-5-22 15,3 4-5-15,3-6-11 0,1-12 5 0,0 13-12 16,12 9-3-16,-6-17-10 0,1-1-1 15,0-3-27-15,0 0-9 0,3-1-13 0,-2 0-15 16,5 0-22-16,21-18-21 0,-18 5-21 16,3 1-16-16,0 0 6 0,0-5-43 0,0-1-46 15,-4-1-2-15,-2-2-7 0,1 1 10 0,-1-3 3 16,-1-1 10-16,0-2 14 0,1-2 23 0,-4 4 11 16,-2-1 26-16,-1-1 14 0,2 1 36 15,-5 4 13-15,-1 1 29 0,-1 3 6 0,0 3-1 16,-1 4-4-16,0 10-1 0,0-7 63 15,0 7-2-15,0 0 14 0,-12-8 30 0,9 12 15 16,-4 10 12-16,-2 3 12 0,3 6 3 0,-2 1-19 16,4 2 24-16,2 3-24 0,-2 2-8 0,4-2-8 15,0-17 8-15,0 9-12 0,0 3-24 16,0-1-10-16,16 25-21 0,-14-28 2 0,2-1-35 16,-4-4-28-16,3-6-39 0,-3-1-48 15,3-3-62-15,1-1 14 0,1-1-154 16,0-1-45-16,4-2 29 0,-9 0-279 0,12 0 28 15,5 0 59-15,18-13 36 0,-15 7 27 0,3-5 32 16,2-2 26-16,-1 2 31 0,1-2 46 16,1-1-30-16,0-1 44 0</inkml:trace>
  <inkml:trace contextRef="#ctx0" brushRef="#br0" timeOffset="-109509.48">7129 11655 856 0,'5'-5'421'0,"-1"-2"-60"15,0 3-20-15,0 2-61 0,0 2 25 0,-2 1 0 16,-2 3 13-16,0 1-20 0,-1 0-14 0,-3 12-7 15,4-7-18-15,-9 21-19 0,4-12-27 16,-2 3-12-16,-2 0-35 0,2-1-15 0,4-1-6 16,-2-4-37-16,2-3-48 0,1-3-31 15,0-3-36-15,2 0-35 0,-2-2-28 0,2-5-27 16,0 0 11-16,0 6-127 0,11 1-56 0,-6-7-43 16,1 2 31-16,2-4-197 0,10-2-11 15,2-2 21-15,1-2 54 0,-3-1 32 0,2-1 26 16,1-3 22-16,-2 0 9 0,4-1 6 15,-4-1 22-15</inkml:trace>
  <inkml:trace contextRef="#ctx0" brushRef="#br0" timeOffset="-109194.64">7377 11722 343 0,'3'-6'373'16,"3"2"-37"-16,-4 0-10 0,0 1-27 15,1-1-19-15,-2 3-36 0,-1 2 33 0,-1 1 11 16,-1 0-18-16,0 3-10 0,-4 10-10 16,0 3-7-16,0-2-5 0,0 3-32 0,1-3-9 15,2 1 3-15,1 2-18 0,2-13-31 16,0 6 4-16,0 0-28 0,0-3-12 0,12 11-15 15,-9-14 3-15,2 0-19 0,0-3-14 0,6 5 7 16,0-4-6-16,0-2-19 0,0 1-8 16,-1-3-24-16,-2 0-2 0,21-12-27 0,-14 4-3 15,0-1-14-15,2-1-9 0,-3-3-3 0,0 2 0 16,-1-3-15-16,-4 3 18 0,-1-4-3 16,-2 6-5-16,-2 2 3 0,-3-1 5 0,0 4 4 15,-1 4 0-15,0 0 7 0,0-7-1 0,-20-8 3 16,11 11-2-16,-2 1-5 0,-5-1-24 15,2 3 5-15,1 0-71 0,2 1-15 0,11 0-58 16,-10 0-47-16,1 0 22 0,1 0-269 0,2 0-7 16,6 0 34-16,0 0 44 0,-7 6 24 15,13-5 17-15,12 2 15 0,7 0 43 0,3 0 6 16,3 1 55-16</inkml:trace>
  <inkml:trace contextRef="#ctx0" brushRef="#br0" timeOffset="-108735.41">7915 11780 1035 0,'0'-2'383'0,"0"-2"34"0,-1 1-17 16,0-3-31-16,0 2-21 0,0 1-23 15,-1-2-37-15,-1 0-28 0,2 0-20 0,1 1-18 0,-1-1-17 16,0 0-17-16,1 1-21 0,0-2-16 16,0 6-25-16,0 0-11 0,0 0-12 15,12-14-23-15,-7 11-14 0,1 2-8 0,14 0 4 16,-14 1-7-16,3 0-16 0,17 10 10 15,-10-1-13-15,-1 2 4 0,-1 1-4 0,-3-1-11 16,-3 1 3-16,-1 2 0 0,-4-1-12 0,-3-1 4 16,0-12-1-16,0 13 2 0,0-1-6 15,-15 14-4-15,8-15-20 0,0-5 3 0,-5 6 3 16,1-5 1-16,-2 0 5 0,1-1 6 0,-3 1-13 16,0-2 2-16,0-3 12 0,2-2-3 0,2 0-9 15,1 0 2-15,-1 0-1 0,1 0 4 16,0 0 2-16,2 0 6 0,8 0-12 0,-8 0 15 15,8 0-10-15,-7 0 21 0,7 0-23 16,0 0 4-16,-7-2-3 0,9 2 1 0,3-1 12 16,0 1-14-16,3-1-3 0,11 2 9 0,-8-1-8 15,8 0 0-15,1 0 2 0,6 0 0 16,2 0-21-16,1 0-17 0,0 0-33 16,30 8-34-16,-32-7 11 0,-1-1-111 0,-14 0-46 15,5 0-26-15,1 0-44 0,2 0 29 0,19-10-245 16,-19 5 15-16,-2 2 62 0,0-2 29 15,-1 2 40-15,-1-4 5 0,2 0 49 0,-5-2 25 16,-2 3-20-16,-2-5 7 0</inkml:trace>
  <inkml:trace contextRef="#ctx0" brushRef="#br0" timeOffset="-108467.2">8450 11735 514 0,'3'-8'371'0,"-1"3"4"0,0 0-38 16,-1 0-42-16,0 3 2 0,0-3-33 0,0 4-45 15,0 0 42-15,-1 2-24 0,0 0-7 16,0 2-6-16,-2 1-9 0,2 2-1 0,-4 9-8 15,-1-1-19-15,1 4 8 0,-1 0 5 0,1-1-26 16,1 3 0-16,1-1 2 0,1-1-32 16,-1 0-6-16,2-10-1 0,0 1-31 0,0 0-1 15,11 16 9-15,-5-11-25 0,-1-4-10 16,6 0-8-16,-1-2-11 0,-1-3-5 0,5 5-6 16,-1-7-13-16,5-1-33 0,-5-2-38 0,-13 0-52 15,15 0-43-15,17-12 12 0,-14 5-157 16,-6 4-39-16,1-5-50 0,-1 0 31 0,-4 0-246 15,-1 2 61-15,-2 0 27 0,-1 1 33 16,-1 1 42-16,-2-1 13 0,1 0 36 0,-2-1 36 16,1 1 36-16,-1 5 20 0,0 0-48 0</inkml:trace>
  <inkml:trace contextRef="#ctx0" brushRef="#br0" timeOffset="-108279.71">8648 11839 523 0,'-1'-3'351'16,"-2"0"-10"-16,1 2-30 0,0 0 13 0,0 1-41 15,-1 1 47-15,0 2-10 0,1 1-18 16,0 0-4-16,-3 13-1 0,1-2-35 15,2-3-13-15,-1 7-16 0,1 1-20 0,2-2-29 16,-2-3-27-16,0 2 9 0,-2 0-21 0,2-2-45 16,-1-2-38-16,0-3-52 0,-2 3-49 0,2-3-41 15,1-5 5-15,0 1-138 0,-1-3-80 0,0 0 27 16,3-2-280-16,0 2 48 0,0-3 39 16,0 0 26-16,0 0 39 0,16 0 29 0,4-2 33 15,-9 2 14-15,30-12 21 0,-11 6 12 16</inkml:trace>
  <inkml:trace contextRef="#ctx0" brushRef="#br0" timeOffset="-108020.01">9409 11744 814 0,'2'-2'416'0,"-1"2"31"16,0-3-32-16,0 3-29 0,1 0-31 15,0-2-31-15,1 2-42 0,3-2-22 0,0 1-39 16,10-1-14-16,2-1-22 0,-8 3-19 0,5 0-25 16,3 0-10-16,3 0-14 0,0 0-28 15,-1 0-40-15,2 0-55 0,0 0 1 0,-2 0-136 16,1 0-96-16,-2 0 21 0,-5 0-297 16,0 0-3-16,-4 0 57 0,-3 0 45 0,6 15 28 15,-9-12-5-15,-3 1 69 0,-1-1 8 16,-1 2 31-16,-1-1 24 0</inkml:trace>
  <inkml:trace contextRef="#ctx0" brushRef="#br0" timeOffset="-107820.94">9426 11876 1022 0,'-5'3'384'0,"2"0"-51"0,1 0 15 0,2-1-14 0,0 0-41 15,2 2-17-15,1-1-33 0,4-1-14 0,8 4-30 16,4-1-20-16,0 0-26 0,2-1-35 15,2 0-10-15,-2-1-134 0,1-2-70 16,-11-1-79-16,6 0 16 0,4 0-295 0,1 0 0 16,0 0 56-16,3 0 1 0,27-11 21 0,-24 7 39 15,5 1 28-15,-4-1 21 0,4 0 28 16</inkml:trace>
  <inkml:trace contextRef="#ctx0" brushRef="#br0" timeOffset="-107298.55">10376 11793 304 0,'3'-4'479'16,"0"0"-71"-16,1-1-64 0,-2 0 5 0,0-2-19 15,-1 1-27-15,-1-1-27 0,-1-1-15 0,1 8-49 16,0-10-16-16,-11-17-30 0,3 13-16 16,-4 2-15-16,1 1-12 0,-2 5-13 0,-1-1-15 15,1 4 2-15,-6 1-9 0,11 2-5 0,-5 0-6 16,-18 12-6-16,15-6 3 0,-3 4-11 15,4 0 1-15,2 4-15 0,5-3 3 0,1 4-2 16,0-3 6-16,4 0-11 0,3-12-3 16,0 11-4-16,0-4-1 0,16 18-11 0,-6-11 1 15,3-2-3-15,1-1-8 0,0 0 4 0,2 1-1 16,1-3-2-16,1 1 1 0,0 0-1 16,-2-2-7-16,4 4-3 0,-3-3 1 0,-2-1 1 15,0 1 4-15,-3 0-8 0,-1 0 1 16,-1-2 3-16,-4 0-9 0,-2-1 7 0,-3 0-3 15,1-2-7-15,-2-4 8 0,0 0 0 0,0 7 2 16,-14 10-7-16,4-12 3 0,0-2 6 16,1-1-12-16,-8 2 12 0,4-3-1 0,-1 0 6 15,3-1-4-15,2 0 3 0,-4 0 7 16,-2 0 21-16,-16-10-7 0,17 5 21 0,3 2 7 16,2-3-13-16,4 0-7 0,0 1 10 0,1 0-18 15,3 0 8-15,1 5-19 0,0 0 3 16,0-12-18-16,19-11 5 0,-7 9-32 0,2 1-2 15,3 1-16-15,3 0-17 0,-1 1-27 16,5-1-25-16,0 5 12 0,0 0-61 0,3 0-49 16,-3 2-50-16,2-3-61 0,0 3 29 15,-2 1-271-15,1 1 58 0,-4 3 56 0,0-1 22 16,-1 1 44-16,-9 0 12 0,4 0 12 0,3 0 4 16,23 16 47-16,-16-11 40 0</inkml:trace>
  <inkml:trace contextRef="#ctx0" brushRef="#br0" timeOffset="-106831.3">10972 11844 724 0,'5'-8'426'16,"-5"-5"-68"-16,-4-3 14 0,4 9-25 0,0-6-34 16,-14-9-27-16,6 10-28 0,-3 2-21 0,-4 4-29 15,-1 2-25-15,5 4-18 0,-2 0-19 16,3 0 1-16,-3 0-18 0,-19 14-2 15,15-2-9-15,1-3-6 0,1 3-10 0,3 0-4 16,-2-2-11-16,5 2-2 0,2 0-12 0,1-2 1 16,2 0-20-16,2-3 10 0,2 0-15 0,0 1-7 15,0-8 3-15,0 0-15 0,0 8 8 0,0-8-8 16,15 13-3-16,-9-10-1 0,0-1-7 16,12 0-6-16,-3-1-19 0,-7-1 5 0,5 0-4 15,4 0-18-15,0 0 10 0,19-15-6 16,-16 8 9-16,0-1 1 0,-3 1 0 0,-2-2 2 15,-3 2-1-15,-3 3 2 0,-1-1-1 16,-2 4 6-16,-1-1-1 0,-3 1-3 0,-2 1 16 16,0 0 19-16,1 9 8 0,-3-5 7 0,1 3 2 15,-4 11 16-15,-1 2-10 0,-4 0 1 16,5 3-8-16,1-3 17 0,0 1-19 0,0 2 4 16,0-5-4-16,2-1 1 0,0-4-32 0,1-1-27 15,-1-2-16-15,2-10-8 0,0 5-25 0,0-5-28 16,0 7 8-16,0-7-131 0,0 0-50 15,8 9-52-15,-4-10 28 0,-1 0-261 0,10-6 45 16,0 0 26-16,-2-3 33 0,3-3 39 16,-1 2 39-16,3-4 13 0,-2-2-7 0,-2-1 84 15,5-1-10-15,-3 1-3 0</inkml:trace>
  <inkml:trace contextRef="#ctx0" brushRef="#br0" timeOffset="-106441.76">11312 11692 298 0,'10'-13'426'0,"0"2"-44"15,-1 3-62-15,-5 0 45 0,1 3-58 0,0 2 7 16,-4 0-24-16,2 0-29 0,-1 0-16 16,0 3-23-16,-1 0 24 0,-1 1-1 0,-1 2-7 15,1 1-7-15,-3 3-1 0,-3 10 5 0,-1 2-8 16,-4 3-13-16,0 2-24 0,0-2-8 16,1 2-6-16,2 0-17 0,0 3 2 0,1-3-30 15,-2 4 0-15,3-1-12 0,2 0-7 0,1-5-27 16,1-1 0-16,1-1-15 0,1-11-2 15,0 1 12-15,0 0-13 0,0 0-23 0,13 6 11 16,-2-8-8-16,-2-3-2 0,7 0-11 0,-3-3-12 16,6 0-29-16,-2-2 1 0,-8 0-18 15,6 0-17-15,1 0 14 0,22-17-14 0,-22 9 15 16,0-1 0-16,-3 2 4 0,-1-2 6 16,0 2-7-16,-5 1-1 0,-4 2-10 0,-2 0 4 15,-1 4 1-15,0 0-15 0,-13-6 0 0,-3 1-42 16,-4 2-16-16,-1-2-30 0,-3 1-49 15,-2 2 18-15,-3 1-121 0,-1-2-58 0,-1 0 31 16,-4 2-287-16,18 1 42 0,-8 0 52 16,-5 0 32-16,-1 0 30 0,-34 13 31 0,29-6 33 15,0-2 25-15,-3 2 20 0,-4 0 19 0,-5 2 20 16,1 1 8-16</inkml:trace>
  <inkml:trace contextRef="#ctx0" brushRef="#br0" timeOffset="-105496.75">6171 12760 507 0,'3'2'318'16,"2"-2"-28"-16,-1-2-32 0,-1 2 6 0,1-2-15 16,-1 1-2-16,0-1-31 0,-1-3-16 15,2 1-12-15,-2-1-20 0,6-8 24 0,-4 2-19 16,-3 0-16-16,0 2-25 0,-1-1 0 0,0 10-23 15,0-8-16-15,0-5-5 0,-15-13 4 0,5 13-14 16,-3 1 4-16,-2 5-24 0,0 1-7 0,-6 2-3 16,0 3-10-16,10 1 11 0,-7 0-8 15,-21 12-3-15,17-3 2 0,2-1-3 0,0 2 16 16,1 1-3-16,3 0-11 0,2 2-4 16,4-1 1-16,3 2-11 0,2-2 11 0,4 1-5 15,0-4 1-15,1-9-4 0,0 12 3 0,15 13-8 16,-4-11 7-16,3-3-15 0,0 2 6 15,4-1 0-15,-1 0-2 0,2 1-4 0,2-2 11 16,-2 5-19-16,0-2 14 0,-1 0-12 0,-2 0 0 16,-1-1 7-16,-3 1-6 0,0-3-11 15,-2 0 6-15,-4-1 1 0,-1-3 4 0,-3-1-3 16,-1 0-2-16,-1-6 16 0,0 0 4 0,0 7 8 16,0-7 15-16,-14 12 4 0,8-12 7 15,-2 3 0-15,0-3 3 0,-1 0-11 0,-5 0 19 16,-2 0 2-16,-15-12-15 0,14 0 8 0,4 4 0 15,-1-1-4-15,4-6-17 0,4 0-2 16,3 3-7-16,3 12 10 0,0-16-32 16,0 1 17-16,16-16-17 0,-4 16-9 0,-2 3-16 15,7-3-12-15,2 2-22 0,3 2-14 16,3-1-28-16,-5 2-36 0,2 3 13 0,-1 1-99 16,-1 3-37-16,-1-5-44 0,0 4-43 15,-3 0 30-15,3 0-220 0,-3 2 27 0,-3 0 37 16,-13 2 32-16,9 0 55 0,0 0 11 0,0 0 12 15,-1 0 38-15,-1 0 13 0,4 0 17 16</inkml:trace>
  <inkml:trace contextRef="#ctx0" brushRef="#br0" timeOffset="-104965.84">6625 12800 875 0,'13'-8'328'16,"-2"2"-16"-16,-2-1-19 0,0 0-2 0,-1-3-35 16,-2 1-14-16,-2-1 4 0,-1 4-33 15,-2-2-20-15,-1 1-5 0,0 7-23 0,0-7-21 16,0 7-12-16,-10-23-19 0,-2 11-19 16,1 3-1-16,-2 1-1 0,0 3-9 0,2 4 0 15,0 1-1-15,1 0 2 0,-3 0-4 0,-16 12 11 16,13-2-9-16,1 1 6 0,3 0 4 0,0 4-6 15,2 2-3-15,4-2-9 16,1-4 0-16,3 2-7 0,2-13-17 0,0 12-9 16,0 3 0-16,12 9 5 0,-6-17-11 0,-1-3 8 15,0 0-10-15,3-1 2 0,-2-1-12 0,2-2-5 16,-1 1 0-16,4-1-12 0,4 0-8 16,3 0 8-16,20-16-9 0,-20 4-3 15,-2 2 7-15,-1 1-4 0,1-1 1 16,-1 2 0-16,-2 1-6 0,-4 3 15 0,-1 0-10 15,-3 0 3-15,1 3-4 0,-6 1 8 0,0 0 18 16,0 0 7-16,8 11 22 0,-9-4 6 16,0 12 18-16,1-10-20 0,-8 20 8 0,4-4-12 15,-1 0 5-15,1 1-6 0,-1-3-3 0,2-2-14 16,-1 2 4-16,1-3-1 0,1-2-28 16,1-4-14-16,0-3-11 0,0-3-18 15,0-2-26-15,1-2-34 0,0-4-39 0,0 0 12 16,6 0-109-16,-3 0-52 0,-1-3-49 0,8-9 29 15,1 0-268-15,0-2 53 0,-1 1 20 0,3-3 45 16,0 4 59-16,3 2 18 0,-1 0 17 16,2 1 26-16,0 1 2 0,1-1 36 0,-1 2-2 15</inkml:trace>
  <inkml:trace contextRef="#ctx0" brushRef="#br0" timeOffset="-104521.66">7084 12701 415 0,'13'-13'389'0,"0"0"-32"15,-6 4-10-15,4-2-28 0,-3 4-43 0,-2 0 54 16,-2 3-23-16,1 0-10 0,-2 2-39 16,0 0-13-16,-1-1-28 0,0 2-16 15,-1-1-22-15,-1 2-8 0,-1 2 11 0,-1-1-11 16,-6 10 6-16,0-6-19 0,0 8 5 0,-4 0-1 15,-1 3-4-15,2 0-17 0,-3 5 9 16,0 1-16-16,0-1 15 0,3 2-18 0,0 0-22 16,1 2 3-16,3 2 1 0,-1-1-24 0,4 4-21 15,1 1 10-15,1-3-6 0,2-1-23 0,0-14-2 16,15 23 14-16,-9-17-20 0,5-1 7 0,0-3-2 16,0-4-17-16,3-2 2 0,1-4-19 15,6-3 0-15,-11-2-34 0,5 0 9 16,18-14-18-16,-14 3-7 0,-3 1-3 0,0-3 18 15,-2 2-14-15,-3-2 10 0,-1 1 13 0,-3-1-14 16,-3 2-5-16,-2 1-12 0,-2 2 6 16,0 8-13-16,0-9-34 0,-18-13-23 0,1 13-23 15,-2 1 11-15,-4 0-130 0,-5-1-52 0,-1 2-88 16,0-1 35-16,-2 4-230 0,3-3 38 16,2 0 68-16,-4 0 35 0,-2 2 24 0,-2-4 43 15,-3 1 28-15,-7-3 21 0,1-2-17 0,-6 0 21 16,-8-3 23-16</inkml:trace>
  <inkml:trace contextRef="#ctx0" brushRef="#br0" timeOffset="-101849">8017 12765 277 0,'0'0'392'16,"0"0"-31"-16,-14 0-67 0,14 0-11 15,0 0-14-15,0 12 1 0,0-12-34 0,0 0 33 16,0 0-19-16,0 0 8 0,14 23-24 16,9-19-7-16,4-4-14 0,3 2-23 0,2 0-23 15,0 2-12-15,0-3-7 0,-2 2-14 0,-2-3-29 16,-2 2-6-16,-2 2-7 0,-2 0-16 16,-3 2-28-16,-6-4-39 0,2 2-44 0,-6-1 3 15,-2-1-106-15,-2 2-34 0,0-1-23 0,-3-1-58 16,0 0 22-16,-2 0-244 0,0-2 1 15,0 0 34-15,0 0 31 0,0 0 37 0,-16 10 24 16,11-7 46-16,-1-1 13 0,-11 3 3 0</inkml:trace>
  <inkml:trace contextRef="#ctx0" brushRef="#br0" timeOffset="-101648.36">8106 12946 774 0,'-4'1'352'0,"1"1"-31"16,0-1 3-16,2 0-42 0,-1-1 7 0,1 3-19 15,1-3-15-15,0 2-1 0,2 0-7 0,2-1-23 16,1 2-18-16,13 1-24 0,-1 1-13 16,2-4-29-16,3 2-15 0,-2 0-41 0,3-1-68 15,1 1-1-15,-1-1-111 0,2 1-64 0,-1-1-52 16,1-2 18-16,1 1-297 0,-1-1 29 16,-1 1 26-16,0-1 47 0,-13 0 9 15,8 0 65-15,4 0 4 0,2 0-25 0,3 0 25 16</inkml:trace>
  <inkml:trace contextRef="#ctx0" brushRef="#br0" timeOffset="-101116.45">9002 12891 489 0,'7'-16'363'15,"-1"0"-67"-15,0 0-33 0,-3-1-18 0,0 5-21 16,3-4-15-16,-5 1 3 0,0 4-35 0,-1 11-14 15,0-9-30-15,0-2-18 0,-17-13-5 0,7 13-21 16,-4 3 4-16,0 1-26 0,-5 2 22 16,2 1-18-16,-2 3-12 0,9 1 3 0,-6 0 9 15,0 0-45-15,-19 13 22 0,18-6-6 16,-1 2-13-16,3-4 9 0,1 8-20 0,2-1 18 16,1 0-9-16,2 2-5 0,6-2 2 15,1-2-11-15,2-1-14 0,0-9 20 0,0 13 2 16,19 12 3-16,-8-12 4 0,3 1-33 15,0-1 28-15,4 0-5 0,0-3-30 0,4 3 25 16,-3 2-20-16,0-1 6 0,0-1-5 0,-3 2-11 16,4-2 5-16,-4 0-11 0,-2-1 40 0,-2 0-36 15,0 0 34-15,-4-4-22 0,-4-2-3 16,1 1 23-16,-3-2-14 0,-2 0 4 0,0-5-9 16,0 0 7-16,0 0 8 0,-12 17 13 15,6-16 12-15,-8 5-3 0,-3-4 8 0,-4-1-27 16,5-1-2-16,6 0 45 0,-3 0-20 0,-2 0 24 15,-17-10 1-15,17 2 0 0,0-1 1 0,5 0-1 16,0 1-4-16,2-1-1 0,1-3 3 16,5 2-24-16,2 10 9 0,0-12-5 15,13-17-3-15,-5 15-19 0,2 1 7 0,4-2-20 16,0 5-8-16,4-1-13 0,2 1 4 0,0 2-35 16,4-3-53-16,0 5-19 0,-2 1-39 15,1 1-50-15,0 2-47 0,-2 0 25 0,-10 2-261 16,5 0 21-16,3 0 61 0,0 0 28 0,20 12-2 15,-19-8 62-15,0-1-8 0,1 2 34 16,0-1 37-16</inkml:trace>
  <inkml:trace contextRef="#ctx0" brushRef="#br0" timeOffset="-100685.81">9455 12882 222 0,'3'-20'480'0,"-6"1"-76"0,3 9-72 16,0-2-42-16,-13-20 52 0,7 16-44 15,-1 2-13-15,-2 1-31 0,1 4-33 0,0 2-22 0,0 3-39 16,0 4-2-16,8 0-24 0,-22 12 0 0,8-4-15 16,1 4-9-16,1 2 2 0,0 1-9 15,3 2-16-15,-1 3 13 0,2 0-26 0,2 0 3 16,3-3-16-16,0 0-3 0,3-4-14 16,0-13 12-16,0 10-17 0,0-3 3 0,0-1-27 15,13 6-4-15,-8-9-21 0,0-2-7 0,2 0-19 16,0-2 4-16,1 1-36 0,2 0-14 15,18-11 17-15,-10 6-9 0,-2 0-14 0,-3-2 3 16,2-4 19-16,0 2 6 0,-3 0-1 0,1 4 26 16,-5-2 31-16,-3 1-18 0,1 3 29 15,-3 2-30-15,-3 1 3 0,0 0 70 0,0 0 32 16,10 15 17-16,-8 4 7 0,-2 3 12 0,0 2-8 16,0-9 1-16,0 7-8 0,0 4-7 15,0 0-6-15,0 1-13 0,0-2-10 16,0-1-3-16,0-2-20 0,-11 19-15 0,10-30-32 15,1-1-16-15,-1-2-23 0,0-4-7 0,1-4 4 16,0 0-115-16,0 0-54 0,7 10-52 0,-3-12 25 16,0-2-285-16,7-5 35 0,0-4 40 15,-1 2 37-15,2-6 30 0,0 1 8 0,2-4 60 16,1 1 9-16,-2-2 7 0,-1 1 12 0</inkml:trace>
  <inkml:trace contextRef="#ctx0" brushRef="#br0" timeOffset="-100314.32">9841 12722 891 0,'3'-5'372'0,"2"2"-75"0,-1 1-7 15,-4-1-50-15,2 3-29 0,-1 3 46 0,1-1 2 16,-2 3-8-16,0 2-2 0,-2 14-4 16,2-11-7-16,0 8-17 0,-12 28-1 0,6-20-13 15,0 1-8-15,0 2-2 0,1 0-16 0,0 2-10 16,0-3-18-16,2 4-26 0,2-2-24 15,1-16-4-15,0 6-11 0,0 1 1 0,0 1-13 16,14 17-6-16,-7-24 11 0,2-2-14 0,2-3 1 16,2-5-21-16,-1-1-5 0,1-1-2 0,-13-3-20 15,14 0-7-15,2 0-5 0,18-14-1 16,-17 5-22-16,-2-1 11 0,-2 0-8 0,1-2-7 16,-4-1 15-16,-1 3-3 0,0 2-16 0,-6 1 9 15,-3 2-8-15,0 5 18 0,0 0-16 16,-11-12-13-16,-4 7-2 0,-2 2-36 0,-3 0-15 15,-2 0-38-15,11 3 13 0,-7 0-92 0,-4 0-41 16,-2 0-50-16,0 0 26 0,-2 0-244 16,-26 13-9-16,28-6 20 0,4-1 51 0,0-1 43 15,2 4 8-15,5 0 61 0,-1 0 12 0,0 0 0 16,3 0 35-16,-4 1-6 0</inkml:trace>
  <inkml:trace contextRef="#ctx0" brushRef="#br0" timeOffset="-99700.61">5827 13411 529 0,'0'2'300'0,"2"-1"-30"15,3-1-21-15,15 4-17 0,6-1 3 0,6-3-23 16,3 3 4-16,-14-3-12 0,16 0-16 0,12 0-13 16,10 0-13-16,12 0-6 0,5 0-17 15,11 0 27-15,8 0-12 0,107 13-3 16,-94-8-33-16,7 1-6 0,6 2-10 0,3 0-27 15,7 3 11-15,5 0-25 0,0-1-11 0,-1 4 19 16,8-1-22-16,5 1 1 0,0 1-3 0,-3-1-36 16,-4 0 24-16,-2-1-3 0,-1-1-12 15,-3-1-26-15,-8-1 29 0,-8-1 3 16,-9-1-10-16,-4-2-10 0,-3 0-2 0,-16 0-6 16,-14-1 13-16,-7-1 14 0,-10-2-15 0,-7 1-2 15,-6-1 22-15,-5-2-26 0,-3 2 1 0,-23-2-17 16,7 0 1-16,-4 0-28 0,-3 0-50 15,-2-9-23-15,-15 5-30 0,-11-4-21 0,-7-2-27 16,-3 1 17-16,-3 1-292 0,-4 3 17 16,-4-2 27-16,-4 0 21 0,-4-3 38 0,-4 0 33 15,-2 3 0-15,-4 0 54 0,-4 0-2 16</inkml:trace>
  <inkml:trace contextRef="#ctx0" brushRef="#br0" timeOffset="-99175.2">5803 13509 584 0,'-26'0'268'15,"6"0"-9"-15,10 0-29 0,-1 0-12 16,2 0-17-16,9 0-15 0,0 0 4 0,-9 5-7 16,25-1 31-16,7 0-35 0,10-1-14 0,2-1-13 15,10 3-17-15,11-3 40 0,7 3-13 0,11 0-16 16,6 0-18-16,12 4-14 0,7-1 7 16,8 1-12-16,4 2-11 0,4 0-5 0,5 4-5 15,1-1-18-15,6 1-4 0,4 1-9 0,5-2-7 16,-1 2-10-16,0-2 3 0,0 1 4 15,1-1-18-15,1 2 5 0,-1-3-6 0,-2-1-4 16,-6 2-3-16,-2-2 6 0,-3 0-16 16,-7-1 14-16,-8-1-9 0,-7-1-13 0,-7-1 13 15,-10 1-13-15,-9-2 24 0,-10-2 13 0,-7-2 1 16,-7 2 4-16,-9-3-6 0,-3 0 19 16,-5 1-16-16,-1 0-4 0,-5-2 6 0,-3 0-20 15,-4 0 2-15,-6 0 5 0,-3-1-16 0,-3 2 10 16,0-2-5-16,-3 0-1 0,-6 0-18 0,0 0 6 15,6 0-16-15,-6 0-18 0,8 0-18 16,-8 0-20-16,8 0-27 0,-8 0 10 0,7 0-97 16,-7 0-41-16,0 0-76 0,6 0 31 15,-6 0-248-15,7-9 34 0,-8 6 35 0,2 1-10 16,-3-1 31-16,2-1 63 0,-1 1 14 0,2-2 42 16,-1 1 12-16,2-1 4 0</inkml:trace>
  <inkml:trace contextRef="#ctx0" brushRef="#br0" timeOffset="-42925.39">1141 14851 421 0,'0'0'291'0,"14"0"-12"0,-14 0-13 0,0 0-30 16,0 0-30-16,0 0 3 0,13 0-13 15,4-15-9-15,-15 11 7 0,0-2-26 0,7-8-11 16,-4 2-20-16,-5 2-27 0,3-1 14 0,-2 1-11 16,-1 2-2-16,0-4-31 0,0-3 9 15,0-1-16-15,0-6-11 0,-16-17 9 0,7 19-9 16,-1 3-5-16,0 5-6 0,-1 0 15 0,-3 7-9 16,-3 1-4-16,-4 3-18 0,11 1-3 15,-20 14-17-15,11-5 0 0,0 5 11 0,1 3-3 16,-5 0-11-16,5 0-3 0,0 0 23 0,5 1-3 15,-1-2-31-15,4 1 13 0,0-5-1 0,1 3-1 16,9-2-5-16,-4-2-8 0,4 0 2 16,0-11 10-16,0 11-1 0,18 9 16 0,-7-10-1 15,3 0 2-15,3 0 4 0,2 0-12 16,0 2 9-16,2-2 2 0,2 0-11 0,1 1-4 16,-4-1 2-16,3-1 14 0,-5 1-17 15,-2-3 0-15,-2 1-4 0,-1 1-8 0,-3-1 18 16,-2-3-13-16,-1 1 0 0,-3-2 1 0,0 3 7 15,0-3 12-15,-2 0-6 0,-2 0 11 16,0 0 2-16,0-4 8 0,0 10 17 0,-17 7-21 16,7-10-1-16,-2-1 11 0,-1-6-12 0,-1 1 6 15,0 0-2-15,6-1-3 16,-2 0 8-16,-15-10-2 0,12 4-9 0,-1 0 6 16,3-5-14-16,0 3 9 0,3-2-13 0,0 0 0 15,4-3-1-15,1 2-1 0,1-2-3 0,2-4 1 16,0 9-12-16,0-2-7 0,13-16-11 15,-3 13 1-15,3-2-11 0,0 1-19 0,5-3-11 16,3 3 6-16,-1 3-81 0,0 3-29 0,-7 1-24 16,3 1-46-16,-2 2-34 0,-1 0 24 15,-4 3-276-15,0 1 48 0,-1 0 21 0,-8 0 35 16,0 0 35-16,8 0 44 0,-1 0 12 16,-1 0 6-16,-6 0 39 0</inkml:trace>
  <inkml:trace contextRef="#ctx0" brushRef="#br0" timeOffset="-42404.01">1574 14778 843 0,'2'-1'389'0,"2"-1"-57"0,-3 0 68 0,2 0-20 16,-2 1-44-16,0-1-33 0,0 2-30 0,-1-2-37 15,0 0-28-15,0 0-26 0,0 0-4 16,-1 0-19-16,-3 1-19 0,2-2-23 0,-2 0-17 15,1 1 1-15,-1-1-12 0,-3-1-9 0,4 1-14 16,-9-4 4-16,1-3-15 0,1 5 2 16,4-3-17-16,-1 4 7 0,3 2-19 0,0-1 4 15,0 1-19-15,2 0-6 0,0 2-27 0,0 0 5 16,2 0 1-16,4 2 10 0,2 0-6 16,-3-1 11-16,11 6-8 0,0-4 5 15,-1 1 1-15,5-1 2 0,-5-1-9 0,6-2 13 16,-11 0-10-16,4 0 11 0,4 0-4 0,0 0-2 15,16-9 8-15,-16 5-16 0,-4-1 0 0,-3 1 16 16,-1-1-2-16,-3 2 1 0,2-3 4 16,-3 4-2-16,-1-3 4 0,2 3-10 0,-4 1 2 15,2-1-4-15,-3 0-7 0,2 1 0 16,0 1 6-16,-2 0-3 0,-2 5 8 0,0 0 0 16,-1 9-4-16,-1 4 27 0,-1 2-8 0,0 0 16 15,-1 5 0-15,0-1 5 0,1 1-12 16,1 2 6-16,-4-1 0 0,1 0-14 0,2-1 9 15,-3-1-13-15,4-1 7 0,-1 2 0 0,1-4-16 16,-1-2-5-16,1-3-32 0,-1-5-13 16,3-2-43-16,0 2 8 0,2-6-55 0,0-1-56 15,0-1-12-15,-2-2-45 0,4-2 25 0,0 1-271 16,1-2 37-16,-1-1 36 0,9-6 31 16,1-2 30-16,-1-3-6 0,2 0 0 0,1-3 52 15,1 1 4-15,5-1 9 0,0 2 0 16</inkml:trace>
  <inkml:trace contextRef="#ctx0" brushRef="#br0" timeOffset="-41789.28">2091 14857 314 0,'1'1'457'0,"-1"-1"-75"16,-2 0-59-16,1 3 22 0,-1-3-8 0,-1 0-25 15,1 1-23-15,-2-1-13 0,0 1-19 0,0-1-21 16,1-1-23-16,-2 0-18 0,0-1-12 0,2 1-13 15,-1-3-11-15,-1 1-15 0,1-1-30 16,2 0-3-16,0-2-9 0,1 1-15 0,1-2-14 16,0-2-10-16,0-3 4 0,0 0-6 15,16-12-14-15,-7 13-12 0,0 0 2 0,2 1-12 16,1 3-1-16,-1 5 1 0,1 1 0 0,-12 1-11 16,13 0 4-16,13 13 3 0,-13-1-2 0,1 2 2 15,-3 1 19-15,1 2-1 0,-2 3 1 16,-2 2 0-16,-3-3 18 0,2 5-9 0,-3-5 0 15,-4-1 14-15,0-7-3 0,0 3-3 16,0 1 7-16,0 2 1 0,-16 18-11 0,9-19-5 16,-3-3-6-16,-1 1 13 0,-2-5-12 0,-1-1-15 15,0 1 4-15,-2-3-6 0,0-2-3 0,5-1-1 16,-1-2-16-16,12-1-7 0,-10 0-8 16,-2 0-10-16,-11-14 5 0,10 6-25 0,6 2 15 15,-1-6-16-15,4 5 0 0,0-3-8 16,2 5 5-16,2-2 10 0,0 2-2 0,0 5 10 15,0 0-2-15,0 0-1 0,0-7 6 0,0 7-4 16,14-9 11-16,-8 9-7 0,1 1 13 0,10 5 19 16,-3 1 6-16,5 6-15 0,-4-3 20 15,4-1-14-15,-1 1 1 0,3 0 6 0,-6 3 6 16,2-3-15-16,2 0 2 0,-1-1-2 0,-3 0 8 16,1 2-12-16,-3-7 19 0,-4-2-15 15,0 1 12-15,-2-3-16 0,-2 0 20 16,-5 0-12-16,11 0 9 0,10-12-10 0,-10 5 1 15,0-3-28-15,-3-2 0 0,-1 0-28 0,1-1-4 16,-4 1-18-16,0-1-22 0,-1 0-8 16,-1 3-46-16,0 0 14 0,-1 1-96 0,-1 9-21 15,0-8-38-15,0 1 27 0,0 0-292 0,0 0 34 16,0 7 43-16,0-8 36 0,0 2 29 16,0 6 12-16,0-10 44 0,0 3 33 0,7-11 38 15,8 9-27-15</inkml:trace>
  <inkml:trace contextRef="#ctx0" brushRef="#br0" timeOffset="-37098.16">3018 14529 764 0,'0'-14'241'16,"-32"-9"-14"-16,28 13-14 0,-1 3-15 16,3 1-3-16,-1 3-16 0,2-4 6 0,-1 2-26 15,2 3-11-15,-1 0-8 0,0-1-12 16,1 3-18-16,0 0 15 0,0 0-24 0,0 0-12 15,0 0-14-15,0 0-10 0,0 0-20 16,0 0 5-16,0 0-10 0,0-6-2 0,-8 2 5 16,8 4-3-16,0 2-8 0,-1 0-3 0,1 3 16 15,-1 0-2-15,-2 15-4 0,0-1 40 0,-1 3 5 16,2 3-5-16,-1-3 4 0,1 6-2 16,0-2 0-16,1 1-2 0,0-3 3 0,1-12-10 15,0 5-6-15,0 2-5 0,0 1-12 16,0-4 5-16,0-3-5 0,0 0-11 0,0-4-8 15,0 1 4-15,0-3 7 0,0-7-5 0,0 7 7 16,0-7 4-16,0 0-2 0,0 8-12 16,0-8 3-16,0 0-8 0,0 0 7 0,0 0-13 15,5 7-2-15,-5-8 4 0,1 1-21 16,-1 0 4-16,0 0-7 0,0 0-4 0,-1 0-1 16,1 1-9-16,0 1 7 0,1-1-1 0,-2 0 0 15,1 0 3-15,-1 4 1 0,0-4-7 0,1 2 3 16,-1 0 5-16,0-1 6 0,1 1-2 15,-1 1-6-15,1 0 11 0,-1 1 4 0,1 0-3 16,0 0 12-16,0-5-13 0,0 0 9 16,0 8 0-16,0 1 8 0,0-2-5 0,0 1-4 15,0 0 8-15,0 3-3 0,0 1 1 0,0 1-10 16,0-4-2-16,0 1 8 0,0-4 4 0,0 1 6 16,0-7-2-16,0 8-2 0,0-8 6 15,0 7 8-15,0-7 3 0,0 5 1 0,0-5 17 16,0 0-15-16,0 7 1 0,0-7 1 15,0 0 2-15,0 0-5 0,-9 7-13 0,8-8-9 16,1-2 2-16,0-1-8 0,1-1-1 0,0 0 0 16,6-10-1-16,-3 1-14 0,5 0 3 0,1 0-8 15,1 0 12-15,2 1-12 0,3 0 1 16,-2 2 11-16,4 0 0 0,-2 3-17 0,2-2 16 16,-3 4-8-16,4 1 2 0,0 3 0 0,-1 2 3 15,-8 0-12-15,19 10 3 0,-11-3 11 16,-1 2-1-16,-2 4-6 0,-2 0 8 15,1 2 9-15,-5-3 3 0,-1 4-1 16,-5 0-5-16,2-1 16 0,-5-7-1 0,0 4-4 16,-10 12 6-16,-3-13-12 0,2-1-2 0,-3 0-3 15,1-1 15-15,-5-1-6 0,0-1-4 0,-1 0-8 16,0-3-6-16,-2-1-2 0,1 0-21 0,0-3-13 16,5 0-26-16,7 0-16 0,-5 0-35 15,-11-12 12-15,16 7-99 0,1 0-34 0,2-1-57 16,2 0-17-16,3-2 28 0,0 0-233 15,0 0-5-15,13-14 37 0,-6 10 35 0,5-3 43 16,0 4 13-16,4 0 49 0,0 4-3 16,3-3 16-16,0 3 19 0</inkml:trace>
  <inkml:trace contextRef="#ctx0" brushRef="#br0" timeOffset="-36885.6">3300 14882 323 0,'5'-1'393'0,"-1"0"-45"0,0 0-38 0,-2 1-36 16,1 0-31-16,-1 3-18 0,0-1 11 0,1 1-28 15,-1 2 38-15,0 1-22 0,-1 0-7 16,1 1-14-16,1 10-23 0,-3 2-14 0,3-1-24 16,-1-1-9-16,0-2-22 0,0 3-8 15,-1-7-14-15,1 0-21 0,1-1-30 0,-3-2-4 16,2-2-100-16,-1-1-12 0,1 0-32 0,-2-1-16 16,0-1-46-16,1-1 17 0,-1-2-251 0,1 0-66 15,-1 0 33-15,0 0 31 0,0 0 44 16,0 0 20-16,7-14 3 0,-5 9 31 0,-2-2 15 15</inkml:trace>
  <inkml:trace contextRef="#ctx0" brushRef="#br0" timeOffset="-36742.22">3427 14658 474 0,'-1'-5'305'0,"-1"2"-39"0,0 3-43 15,0 0-43-15,-1 0-24 0,-1 0-46 16,1 2-62-16,0 1-50 0,1 1-1 0,0-1-284 15,0 2-35-15,1 1 6 0,0-3 11 0,1 3-7 16</inkml:trace>
  <inkml:trace contextRef="#ctx0" brushRef="#br0" timeOffset="-36452.44">3589 14662 744 0,'6'-5'422'0,"-1"2"17"0,-1-1-33 0,0 2-45 15,-2-1-45-15,1 3-32 0,-2 3 10 16,1 1 5-16,-2 1-25 0,0 2-9 0,0 14-17 16,0-10 1-16,0 8-21 0,0 3-18 0,0 2-7 15,0 2-10-15,0 2-18 0,-11 27-19 16,9-28-25-16,2-4-12 0,-1-1 8 0,1-10-13 16,0 3-27-16,0 3-9 0,0-1-9 0,0-2-43 15,0-2-23-15,0-4-18 0,0-1-29 16,0-2-30-16,10 4-33 0,-8-9-55 0,0-1 18 15,0 0-137-15,0 0-39 0,2-4 28 0,-3 1-283 16,1-2 10-16,0 1 51 0,-1-2 56 16,0-1 29-16,1 0 29 0,-3 0 27 0,1 7 25 15,0-12 48-15,0-1 12 0,0 0 11 0</inkml:trace>
  <inkml:trace contextRef="#ctx0" brushRef="#br0" timeOffset="-36250.92">3525 14861 739 0,'-4'-3'443'15,"0"0"-71"-15,1 1 19 0,-1 0-12 0,-1 0-25 16,3 0-19-16,-1 1-24 0,0 0-39 0,1-1-22 16,1 2-29-16,2 0-20 0,1-2-19 15,2 2-13-15,2-1-31 0,11-3-19 0,2 2-33 16,1-2-42-16,-1 0-58 0,6 2 0 0,-5 0-104 16,2 1-42-16,0-1-42 0,2-1-46 15,-2-2 22-15,1 1-289 0,-2 1 29 0,0 0 47 16,-2 2 32-16,-4-1 26 0,-3 1 33 0,-2-1 27 15,0 2 10-15,-2 0 15 0</inkml:trace>
  <inkml:trace contextRef="#ctx0" brushRef="#br0" timeOffset="-35697.42">4138 14846 397 0,'4'-1'403'0,"1"-1"-46"16,-2 0-30-16,0 0-27 0,-1-2-39 0,0 1 43 16,-1-3-25-16,-1 2-36 0,0-1-12 0,-1 0-30 15,-2 1-30-15,0 0-9 0,-2 1-18 16,-1 2-25-16,-9-4 2 0,1 5-15 0,5 0-16 15,-3 0-6-15,-21 13-8 0,15-5-4 0,0 2-13 16,2 1 10-16,0 1-17 0,3 0 3 16,1 0-30-16,1-1 17 0,3 0-9 0,2-2-1 15,3-1-10-15,1-1 9 0,2-7-7 0,0 0-4 16,0 9 3-16,0-4 11 0,14 5-16 16,0-3-14-16,1-2 11 0,1-1 4 0,-1-1-7 15,3 0-1-15,-2-1-11 0,2-2-13 16,-2 4-5-16,-3-3 20 0,-1-1-7 0,-4 0 0 15,1 1 7-15,-4 0-10 0,0 0 2 0,0 0-19 16,-2 2 13-16,1 0 3 0,-2-2 1 16,1 2 10-16,-1 2-7 0,-1-3 18 0,0 3 3 15,-1-5-6-15,0 0-1 0,0 7 20 0,-15 10 0 16,6-5-7-16,-5-2 1 0,1 0-2 16,-1-3-1-16,-1-2 3 0,-4 0-7 15,0-1 3-15,0-2-5 0,2 1-2 0,-2-3-27 16,10 0-2-16,-5 0-12 0,-1 0-23 0,-2 0 3 15,3 0-62-15,-8-11-40 0,16 8-25 16,1-3-45-16,-6-4-25 0,6 0 22 0,3 2-267 16,1-2 37-16,1 10 33 0,0-11 8 15,20-14 27-15,-2 13 23 0,6 3 24 0,2-2 17 16,5 2 31-16</inkml:trace>
  <inkml:trace contextRef="#ctx0" brushRef="#br0" timeOffset="-34975.47">4922 15042 489 0,'0'3'381'15,"-2"2"-53"-15,3-1-4 0,-2 1-24 0,1-2-24 16,-1 1-32-16,1 1-4 0,1-1-6 15,0 0 7-15,0 0-13 0,2 1-24 0,0-2 3 16,1 1-12-16,2-2-27 0,8 5-14 0,-2-4-10 16,-1-3-13-16,-11 0-7 0,13 0-22 15,18-12-4-15,-15 7-24 0,0-5-23 0,3 1-20 16,-1-4-25-16,-2-4-37 0,0-2 3 16,-2 2-53-16,1-4-15 0,-1-4-5 15,0-1 12-15,-2-2-10 0,1-2 25 0,0-1-4 16,-3-1 15-16,-1 3 2 0,0 0 12 0,-2 3 30 15,-2 2-3-15,-2 2 18 0,0 4-8 0,-3 6 4 16,0 12 23-16,0 0 20 0,-11-7-5 16,6 9 46-16,-7 8 10 0,0 7-1 0,1 3 21 15,1 3 14-15,1 2 4 0,0 8 6 0,2-1 8 16,3 0-23-16,1-1 20 0,1 4-12 16,2-20-5-16,0 9 6 0,0 3-26 0,16 27-8 15,-9-28-1-15,2 0-17 0,2-3 1 16,0-4-9-16,3-5 2 0,0-2-24 0,2-3-11 15,0-5-25-15,4-1 3 0,-11-3-37 16,21-11-9-16,-10 2-19 0,-1 0-12 16,0-3-9-16,0-1 1 0,0-1 9 0,-2-1-12 15,-2 0 25-15,-2 3-9 0,-3 3 11 0,-2 1 12 16,-3 4-15-16,0 0 12 0,0 3 14 16,-5 1-1-16,0 0 24 0,0 0 4 0,3 9 24 15,-3-3 12-15,2 1 9 0,-2 0 6 16,5 10-7-16,-4 1 27 0,2-2-8 0,2 0 1 15,4-2-4-15,-1-3 22 0,2 2-10 0,3-2-4 16,-2-1-7-16,-2-3 4 0,9-3-3 16,-6-2-20-16,-12-2-6 0,15 0 10 0,-1 0-35 15,0 0-18-15,17-18-8 0,-17 4-11 0,0 2-18 16,-2-2-20-16,-3 2 1 0,-1-4-20 16,-2 0-7-16,-3 0-10 0,0 4 11 0,-3 0-41 15,0 12-38-15,0-9-31 0,-22-13-28 0,7 11-31 16,-3 0 25-16,-5 4-283 0,-1-2-2 15,-2 0 33-15,-2 2 35 0,1 0 36 0,-1 0 33 16,1 5 52-16,0-3-13 0,1 0 45 16,0 1 4-16</inkml:trace>
  <inkml:trace contextRef="#ctx0" brushRef="#br0" timeOffset="-34798.51">5242 14892 209 0,'-4'0'513'16,"0"-1"-17"-16,0 0-37 0,2-1-49 15,-1 1-48-15,2 1-49 0,0-3-34 0,1 2-34 16,2 0-33-16,2-2-46 0,11-4-73 0,3 3-11 16,6 1-105-16,5-1-57 0,1 0-54 15,4 0-62-15,1 2 18 0,2 0-265 0,-4 0 30 16,4 2 30-16,0-1-5 0,-17 1 40 0,9 0 16 16,2 0 61-16,2 0-12 0</inkml:trace>
  <inkml:trace contextRef="#ctx0" brushRef="#br0" timeOffset="-34276.61">6323 14736 409 0,'3'-10'392'0,"-1"3"-47"15,0 1-62-15,0 2-16 0,-2 3-7 0,2 1 9 16,-2 3-31-16,2 3 50 0,-2 11-11 0,0 8 7 16,1 4-9-16,-1-13 0 0,0 9 2 15,0 4-16-15,0 3-26 0,0-2-10 0,0 1 5 16,0 1-17-16,0 0-29 0,9 31-18 16,-8-36-18-16,-1 0-15 0,0-6-14 0,2-2-17 15,-2-12-13-15,0 1-8 0,0 2-8 0,0-3-7 16,0-7-6-16,0 5-7 0,2 1-34 15,-1-9-15-15,1-1-32 0,7-9-5 0,-1-4-15 16,1-3-17-16,3 2-6 0,0 0-3 16,-1-1-3-16,3 6 8 0,0 0-3 0,2-1 6 15,1 2-1-15,-1 4 13 0,2 2 8 0,-5 3-4 16,-1 2 11-16,-1 1 1 0,-2 0 7 16,4 0 12-16,17 11 10 0,-13-4 12 0,-3 3 5 15,2-2 6-15,-6 3 6 0,-1 0 6 0,-4-2-9 16,-3-1 21-16,-1-1-6 0,-1 0 11 15,0-7-18-15,-12 16 10 0,0-7-13 0,-6-2 3 16,0 0-7-16,-3-2-13 0,-1-2-12 0,1-3-34 16,9 0-34-16,-4 0-46 0,-1 0 10 15,-1 0-146-15,-19-16-56 0,23 6 29 0,4-1-278 16,2-1 41-16,2 0 40 0,5-1 49 16,1 13 13-16,12-24 47 0,-3 12 14 0,5 0 33 15,3 1 20-15,-2 0-13 0,4 4 2 0</inkml:trace>
  <inkml:trace contextRef="#ctx0" brushRef="#br0" timeOffset="-33942.22">6619 15066 699 0,'10'9'403'0,"-1"-4"53"15,3 3-27-15,-1-3-18 0,-2-1-38 0,6 1-21 16,-3 0-42-16,4-3-34 0,-2 0-14 0,-2-1-39 16,-12-1-23-16,10 0-20 0,2 0-12 15,1 0-8-15,3 0-28 0,15-12-22 0,-16 9-33 16,-2-3-20-16,0-2-32 0,-4-1-12 0,2-2-26 15,-3-2-7-15,0 1-7 0,-1-1-8 0,-3 2 10 16,-2 2 1-16,-1-1-16 0,-1 10 14 16,0-5 7-16,0 5-6 0,0-7-1 0,-13 0 8 15,8 7 19-15,-2 1-2 0,-10 6 12 0,1 0 25 16,0 10 12-16,2-3 2 0,2 4 21 0,2-3 1 16,2 3-10-16,2-3 4 0,1 3-6 15,5-9 6-15,0 3-21 0,0 5-6 0,15 14 9 16,-6-19-8-16,6 1-32 0,2-5-22 0,3 0-41 15,6-3-48-15,5 1 8 0,5-3-118 16,1-3-77-16,-20 0 27 0,9 0-306 0,6 0 57 16,33-11 41-16,-30 5 33 0,-1 2 26 15,1-1 3-15,1 1 32 0,4-2 43 0,0 2 31 16,0-2 48-16</inkml:trace>
  <inkml:trace contextRef="#ctx0" brushRef="#br0" timeOffset="-33661.99">7784 15049 795 0,'-2'-2'411'15,"2"1"-63"-15,-1 2 58 0,0 2-5 16,1 4-2-16,-2 10-10 0,2-7-32 0,-5 30-3 16,5-9-41-16,-1 4 20 0,1-18-10 15,0 9-37-15,0 3-23 0,0 7-18 0,0 0-38 16,0 0-29-16,0-1-11 0,0-2-39 15,0 1-20-15,0-2-10 0,0-3-63 0,0-4-18 16,0-3-28-16,0-6-41 0,0-5-70 16,0-5 11-16,-11-1-136 0,10-8-43 0,0-4-31 15,4-10 29-15,-3-2-226 0,0 6-34 0,0-3 45 16,10-28 37-16,-8 15 35 0,0 0 29 16,1-3 21-16,0 2 39 0,0 0 24 0,2 1 17 15,1 0 10-15</inkml:trace>
  <inkml:trace contextRef="#ctx0" brushRef="#br0" timeOffset="-33410.82">7846 15091 929 0,'8'-16'339'16,"-1"2"-24"-16,1 0-38 0,2 4 43 16,-2 3 9-16,-1 2-30 0,9-2 5 0,0 3-9 15,3 2-23-15,-10 2 3 0,6 0-28 0,19 13-8 16,-16-4-22-16,1 6-9 0,-4-1-33 16,-1 2-10-16,-3 2-15 0,-4-2-14 15,0 3-28-15,-5-2 10 0,-1-3-33 0,-1-7 6 16,0 5-10-16,-12 14-9 0,2-13-29 0,0-1-3 15,-4-3-30-15,0-1-7 0,-2-1-31 0,-1-5-26 16,2 1-33-16,4-2-41 0,0 1 15 16,11-2-99-16,-8 0-37 0,0 0-48 0,8 0 25 15,-22-20-259-15,18 12 8 0,1 1 52 16,1 0 29-16,4 0 10 0,7-2 52 0,5 1 29 16,0 2 25-16,5 0 19 0,3 0 11 0,1 0 6 15</inkml:trace>
  <inkml:trace contextRef="#ctx0" brushRef="#br0" timeOffset="-32969.14">8371 15161 394 0,'17'-3'342'0,"0"-2"-30"16,-4 0-6-16,-3 0-30 0,-2-1-3 15,-3 1-18-15,0-2-26 0,-2 2-25 0,0-2 50 16,-2 2-19-16,-1-1-14 0,0 1-9 16,0 5-27-16,0 0-24 0,0-9-2 0,-10-1-13 15,4 7-6-15,-1 3-9 0,-2-1-11 16,-10 5 7-16,-1 4-6 0,-1 1 1 0,3 3 8 15,0 1-14-15,4 1-1 0,-1 2-19 0,7-1 0 16,-1-1-17-16,1-1 7 0,6-3-14 16,-6 3-9-16,6-5-11 0,1-1 19 15,1-7-36-15,0 0 18 0,0 0-14 0,11 15-28 16,-5-15-3-16,0 0-15 0,1 0-17 0,10-3-20 16,-1-3-11-16,1-2-9 0,-1-2-32 0,1-1-15 15,0-3 15-15,0-2 3 0,-6 5 9 16,3 2 9-16,-2 1 6 0,-2-3 8 0,-1 5 21 15,-4 0-21-15,1 2 24 0,-4 3 6 16,-1-1 16-16,-1 2 19 0,0 0 35 0,0 0 2 16,0 13 21-16,-1-10 2 0,1 3 6 0,-1 3 5 15,1 10 18-15,0-11-8 0,0 5-15 16,0 1 10-16,0 1-11 0,0-1-5 0,13 11-19 16,-9-18-7-16,0-2-10 0,1 1-31 15,0 0-23-15,0-5-57 0,0 0-45 0,12 3 14 16,-5-1-110-16,0-3-48 0,-1 0-43 0,1 0 27 15,-2 0-242-15,-10 0 41 0,9 0 36 0,6 0 19 16,0 0 40-16,2 0 17 0,2 0 23 16,2 0 25-16,-1 0 19 0,-2 0 9 0</inkml:trace>
  <inkml:trace contextRef="#ctx0" brushRef="#br0" timeOffset="-32561.06">8854 15233 493 0,'3'1'303'16,"0"-2"-39"-16,1 1-3 0,-2-3-15 0,1 0-34 15,-1 0-5-15,0 0-18 0,-2-2 10 0,0 2-32 16,1-2-7-16,-2-2-18 0,-1 3-16 15,0-2-13-15,-2 2 54 0,-3-8-10 0,-4 2-18 16,0 0 5-16,-1 3-20 0,0 3-3 0,0 1-17 16,1 3 2-16,-1 0-9 0,-2 0 5 15,-16 11-8-15,14-2 14 0,1 3-10 0,0 2-1 16,4 1-12-16,1 2 6 0,2 0-9 0,5 0-19 16,1 0-4-16,2-8-2 0,0 3 5 15,13 15-12-15,-5-15-14 0,-1-2-17 0,2-2-15 16,0-5-15-16,1 0-28 0,0-2-23 0,0-1 7 15,3 0-72-15,4 0-37 0,18-14-10 16,-18-2-27-16,0 4-9 0,-1-5-36 16,0-2 23-16,-1 1-74 0,-2-2-56 0,-1-3-14 15,-1-2-13-15,0-1-4 0,-2-1 32 0,1 0 39 16,-3-1 93-16,0 3 143 0,-1-5 7 0</inkml:trace>
  <inkml:trace contextRef="#ctx0" brushRef="#br0" timeOffset="-32332.95">8967 14972 1240 0,'-1'-25'136'0,"-1"1"31"15,2 12-1-15,0-3 8 0,-10-18 8 0,4 18 8 16,3 3-5-16,-1 3-1 0,-1 3-7 0,2 2-5 15,-2 2-18-15,1-1 25 0,-1 3 7 0,1 3-8 16,-6 8 5-16,2-1 1 0,1 7 19 0,3 2 9 16,3 6-6-16,1-10 11 15,0 9 4-15,0 3-18 0,0 3-20 0,14 34-21 16,-8-33-24-16,3 0-3 0,-2-2-24 0,-1-2-4 16,1-1-27-16,2 1-5 0,-2-3-36 0,0-2-49 15,0-5-31-15,0 0-40 0,0-5-39 16,4-1 11-16,-3-5-148 0,3-3-49 0,-1-1-51 15,1-1 32-15,-11-1-256 0,15 0 55 16,4 0 61-16,21-10 34 0,-19 4 31 0,-2 1 19 16,6-2 39-16,-2 1 21 0,1 0 23 15,-4 1-5-15,1-2 36 0</inkml:trace>
  <inkml:trace contextRef="#ctx0" brushRef="#br0" timeOffset="-31846.14">9333 15205 219 0,'-2'-6'457'0,"2"-2"-45"16,-1 1-34-16,1 1-43 0,-4-7-44 0,0 1 9 15,0 3-34-15,0 3-39 0,-2 1-8 0,0 2-15 16,1 2-2-16,-1 1-19 0,0 0 2 16,-8 9-6-16,1 0 10 0,1 2-9 0,0 1-8 15,4 6 12-15,-3 1-15 0,3-1-19 16,3 1 2-16,0-1-28 0,3 0 3 0,1-4-19 16,1-14-12-16,0 11-20 0,0 2 5 0,11 10-2 15,-4-16-36-15,1-4-33 0,-1 0-17 16,1-2-35-16,1-2-26 0,-2 1-25 0,19-9 11 15,-8 1-85-15,0-4-18 0,0-2-11 0,-1-4-18 16,-2-1-27-16,-1 0-2 0,0-3 20 16,0-2-3-16,-1-1 26 0,0 0 24 0,-3-1 7 15,-2-2 11-15,-2-1 31 0,0 1 24 16,-4-3 26-16,-1-3 34 0,-1 18 14 0,0-7 26 16,0-2 34-16,-14-24 13 0,8 29 17 0,-3 2 10 15,4 2 2-15,-5 3 5 0,2 5 9 16,1 3-9-16,0 1 51 0,0 4-1 0,7 0 19 15,0 0 3-15,-7 0 17 0,-9 18 11 0,7-1 11 16,4 5 8-16,1 3-12 0,1 4 4 16,3 6-6-16,0-20-10 0,0 7-19 0,0 5-1 15,11 34-17-15,-6-30-13 0,0-2-3 16,1 1-13-16,2-2-38 0,-2-3 0 0,0 1-31 16,0-2-33-16,-1-5-50 0,-1-2-37 15,-1-5-62-15,-1-2 16 0,2-3-83 0,-1-2-72 16,-1-2-32-16,1-3 30 0,0 0-283 15,-3 0 38-15,0 0 35 0,0 0 31 0,0 0 38 16,8 0 25-16,-8 0 43 0,17-11 24 0,-11 8 23 16,-1 1 9-16,-1-1-17 0</inkml:trace>
  <inkml:trace contextRef="#ctx0" brushRef="#br0" timeOffset="-31496.72">9480 15282 274 0,'3'1'396'0,"2"-1"-45"0,1 1-45 0,-1 0 34 15,2 0-52-15,0 0-36 0,11 0 20 0,-10-1-24 16,3 0-21-16,3 0-20 0,0 0-21 0,-1 0-32 16,0 0 2-16,17-9-27 0,-15 2-17 15,0-3-10-15,0-2-12 0,-1-2-28 0,-1 3-6 16,-3-3-5-16,1 0-4 0,0 1 1 16,-6 4-14-16,0 0 4 0,-3 2 10 0,-1 1-20 15,-1 6-1-15,0 0 6 0,0 0 10 16,-11-10-5-16,5 10 19 0,-11 3 13 15,2 4 17-15,-2 6 4 0,2-2 20 0,-2 3 2 16,1 2 6-16,4-1-6 0,1 1-13 0,0 3-17 16,3-2 15-16,2-1-25 0,3-1-11 15,3 0-1-15,0-15 4 0,0 10-42 0,11 14-26 16,-1-12-29-16,5-2-47 0,-1-2-36 0,7-2 7 16,1-1-98-16,-3 0-48 0,5-5-37 0,5 0 27 15,-16 0-210-15,5 0-54 0,28-12 37 16,-19 4 37-16,1 3 44 0,2-4 31 0,-3 1 25 15,-2-1 15-15,1 0 17 0,-1-1 27 0</inkml:trace>
  <inkml:trace contextRef="#ctx0" brushRef="#br0" timeOffset="-30955.23">10108 15243 931 0,'0'-5'359'16,"0"0"-11"-16,0-1-47 0,-2 0 24 16,1 1-21-16,-2-1-3 0,2 0-25 0,-1 1-23 15,-2 0-21-15,-2-6-8 0,-2 3-36 16,2 1-13-16,0 2-22 0,-2 1-9 0,2 3-1 15,-1-2-10-15,0 3-16 0,0 0 2 16,7 0-13-16,-13 0-7 0,-13 13 0 0,11-2 10 16,0 0-13-16,3 3 16 0,-1 0 7 15,2 2-28-15,3 2-2 0,2-1 18 16,-1 2-6-16,5-2 0 0,2-4-36 0,0-5 7 16,15 16 2-16,-5-11-15 0,4-1-6 15,1-4 10-15,2 0-7 0,0-4-49 0,2-1-2 16,-12-3-30-16,7 0-3 0,2 0-28 0,17-16-3 15,-15 7-18-15,-2-1-16 0,1 1-24 0,-2-5-3 16,-1-1-4-16,0-5-3 0,0-2 13 16,-2 1-55-16,-2-3 30 0,-1-1-19 15,-1-1 20-15,-2-3 6 0,1 1 15 0,-4-2 5 16,0 0 22-16,-1-2 13 0,-1 5 17 0,-1 11 3 16,0-4 22-16,0-3 32 0,0 1 0 15,0-1 45-15,-11-18 16 0,8 25 3 0,0 3 8 16,2 5-12-16,-1 0-3 0,1 2 17 0,-1 2-19 15,1 0-6-15,-2 2 7 0,1 2 10 16,0 2 5-16,-1 0 17 0,-2 13 13 0,-2 2 8 16,3 4 2-16,-3 4 9 0,1 4 2 0,-1 0 6 15,2-1-10-15,2 0 16 0,-1 3-16 16,0-2-1-16,3 1-15 0,1 5-17 0,-1 0-1 16,1-21-22-16,0 8 13 0,0 1-23 0,0 1-6 15,0-2-67-15,11 17-30 0,-8-21-32 16,0-8-46-16,3 3-31 0,1-1 17 0,2-1-136 15,0 0-53-15,5-1 30 0,1-3-254 0,-5-2-27 16,4 0 62-16,1 0 40 0,1 1 35 16,-4-3 29-16,7 0 22 0,2-1 14 0,4 1 38 15,-2-2 37-15,2 1 14 0</inkml:trace>
  <inkml:trace contextRef="#ctx0" brushRef="#br0" timeOffset="-30232.81">10795 15325 603 0,'1'0'349'15,"-1"0"-13"-15,1 0-22 0,-1 0-38 16,0 0 42-16,0 1 5 0,1-2-25 0,-1 1-10 16,0 0-13-16,0 0-10 0,0 0-18 15,1 1-16-15,0-1-13 0,0 1-11 0,1-1 0 16,2 0-15-16,3 1-15 0,20 2 6 16,-10-3-18-16,39 6 3 0,-12-3-23 0,7 0-35 15,2 1-1-15,4 0-14 0,3 2 0 0,2 2-24 16,1-2 2-16,-1 2-6 0,-2-1-8 15,-3 1-7-15,-2-2-20 0,-4-1 2 16,-3 2 12-16,-4-1-28 0,-5 1 0 0,-3 0-25 16,-2-6-1-16,-4 4 8 0,-4-2-2 15,-4 0-24-15,-15-3 8 0,5 0 4 0,-2 0-13 16,-1 0-21-16,-2 0-1 0,-7 0-37 0,0 0-7 16,0 0-39-16,12 3 12 0,-13-4-64 0,-3-1-54 15,0-1-52-15,-2 0-33 0,-4-5 27 16,1 3-261-16,-1 1 33 0,-2-2 60 0,0-4 26 15,-5 3 44-15,3-1-7 0,4 1 40 0,-4-1 20 16,1-1 39-16,3 0 15 0</inkml:trace>
  <inkml:trace contextRef="#ctx0" brushRef="#br0" timeOffset="-29848.79">11568 15205 1102 0,'-4'-1'421'0,"1"1"-39"0,-1-2-12 16,1 1-19-16,1 1-23 0,2 0-20 16,3 1 3-16,1 1-32 0,2 1-2 0,14 1-30 15,1 1-10-15,3 5-27 0,1-3-5 16,3 0-24-16,1 0-17 0,-2 3-18 0,1-5-6 16,0 3-6-16,2 1-27 0,-2 0-25 0,4 1 25 15,-1-3-32-15,-3 5-9 0,5-1 6 0,-6 2-13 16,-1 0 5-16,-1-1-25 0,-1 2-14 15,-4 0 21-15,-2-1-23 0,-2 4 0 0,-3 0-3 16,-3-4 11-16,-4 1-26 0,-4-3 13 16,-2-11 0-16,0 12-17 0,-13 16 10 0,4-15-2 15,-4 0 2-15,-4-1 4 0,-3 1-8 0,-2-1-8 16,-2 1 8-16,1-1-1 0,-4-3-25 0,-5 3-10 16,-5-3-40-16,2 2-24 0,0-1-36 15,-5-2-54-15,4 5 19 0,1-4-108 0,1-2-48 16,5-1 28-16,-1 0-308 0,4-1 57 15,5-4 25-15,3 1 61 0,5 1 33 0,13-3 32 16,0 0 27-16,-7 0 23 0,7 0-1 16,-6 3 63-16,11-3-19 0</inkml:trace>
  <inkml:trace contextRef="#ctx0" brushRef="#br0" timeOffset="-19691.59">12586 15272 655 0,'0'-14'298'0,"13"14"-19"0,-13 0-13 0,18-29-16 16,-17 25 36-16,0-1-35 0,0 1-29 15,0 0 28-15,0 1-44 0,0-1-5 0,-1 1-1 16,1 1-17-16,0-1-11 0,-1 0-6 0,0 1-2 16,2 0-17-16,-2-1-1 0,0 3-6 15,1-3-6-15,-1 2-17 0,1 0 1 0,0 0-5 16,-1 0 0-16,0-1-1 0,0 3-10 15,0-3 7-15,1 2-23 0,-1-1-2 0,0 0 9 16,1 2-9-16,-1-2-8 0,0 1-17 16,0 0-12-16,0 0 9 0,1 0-16 0,0 0 7 15,-1 0-6-15,0 0-1 0,0 0 12 16,0-2-24-16,-1 4-4 0,2-2 18 0,0-2-12 16,-1 1-3-16,0 2 4 0,0-1 2 15,0 0-5-15,0 0 2 0,0 2-11 0,0-2-3 16,-1 1 15-16,1 1 6 0,-1 1-6 15,0 0 14-15,1 0-14 0,-2 3-11 0,1 0 9 16,1-1-3-16,-1 0-3 0,-1 2 7 0,0 10-2 16,-2 0 20-16,1 2-7 0,1 0-14 0,-1 4 16 15,0-2-1-15,1 4-12 0,0 1 1 16,-1 0 11-16,1 2-1 0,2-14-5 0,0 7-1 16,0 2 2-16,0 2-23 0,0-2 4 0,-9 24 18 15,7-29-13-15,2 1-8 0,0-5 7 16,-1-1-1-16,1-5 4 0,-1-2-24 0,1-1 17 15,0 1-17-15,0-2 13 0,0-4-8 0,0 0 28 16,0 0-18-16,0 6 3 0,0-6 5 0,0 0-18 16,0 6-1-16,0-6 7 0,0 0-4 15,0 7 4-15,0-7-12 0,0 0 20 0,0 0-17 16,4 10 6-16,-4-10-11 0,-1 0-1 16,2 0-26-16,-1 0 9 0,0 0-19 0,0 0 4 15,-1 0-22-15,1-3-16 0,1 3 1 0,-1-1-31 16,0 0-7-16,0-1-30 0,0-2-28 15,-1 1-35-15,1 0 20 0,1 0-108 0,1-1-31 16,-2-1-45-16,0 1 34 0,2-1-242 0,-1 0 10 16,1-1 68-16,0 0 42 0,0 1 14 0,-1-2 41 15,0 2 45-15,1-2 25 0,0 1 13 16,0-1 6-16,2 3 27 0</inkml:trace>
  <inkml:trace contextRef="#ctx0" brushRef="#br0" timeOffset="-16150.99">13371 15120 397 0,'0'-20'188'16,"29"-19"-27"-16,-25 19 8 0,-1 1 4 0,-1 0 7 15,0 1 8-15,-1 4-13 0,1 2 1 16,-2 12-2-16,0-9-4 0,0-1 14 0,0 3-12 15,0 0-18-15,0 7 8 0,0-8-9 0,0 8-5 16,0-7-23-16,0 7-5 0,0-7-14 0,0 7 7 16,-5-4 35-16,3 8 3 0,1 2 4 15,-2 17-1-15,-2 1 4 0,2 1-6 0,1 4 5 16,-1 1-14-16,1 3-15 0,0 1-4 16,0-1 8-16,-2 1-29 0,3 0 7 0,-1 0-21 15,0-1-2-15,0-1-19 0,-1 0 9 0,1-3-8 16,0-6-10-16,1 0-23 0,-2-1 20 0,3-15-20 15,0 4-10-15,0-1 12 0,0-2 8 16,0 0-4-16,0-2 10 0,0-6-19 0,0 6 19 16,0-6-27-16,0 0 0 0,0 0 13 0,-4 8-8 15,4-10-10-15,0-2 5 0,-1-1-26 16,1-1-3-16,1-1-11 0,0-9 14 0,-1 8-12 16,0-4-2-16,11-18-12 0,-4 14 19 15,1 1-21-15,2 1 20 0,-2 0-15 16,2 2 16-16,0 2 0 0,3 0-2 0,0 3-7 15,3 2 9-15,-1 0-3 0,-3 5 4 0,1 0-14 16,-4 0 11-16,14 10-6 0,-7-4 10 16,-1 4 0-16,-2 4-4 0,0 0-2 0,-3 2 14 15,-1-1-21-15,1 1 23 0,-4-1-15 0,-3 2 0 16,-1-4 18-16,-2-13-2 0,0 9 15 16,0 1-8-16,0-1-2 0,-15 13 4 0,5-13 4 15,1-2 12-15,-5-1-2 0,-3-2-4 16,3-2-5-16,0-1 5 0,4-1-9 0,-5 0-12 15,-2 0-16-15,-22-12 4 0,21 8-24 0,-1-1-14 16,1-2-6-16,0 3-16 0,2-2-13 16,3-2-4-16,4 3-46 0,0 1 12 0,5 1-67 15,0-1-22-15,2 1-20 0,0 1-37 0,2-1-25 16,0 3 31-16,0 0-160 0,0 0-84 16,16-12 37-16,-11 10 61 0,12-1 7 0,3-1 25 15,1 0 35-15,3 3 19 0,-2-2 24 16,-1 0-11-16</inkml:trace>
  <inkml:trace contextRef="#ctx0" brushRef="#br0" timeOffset="-15919.38">13800 15300 334 0,'4'-1'418'0,"-1"2"-48"16,-1 1-9-16,0 1-48 0,0 0 39 0,-1 4-25 15,1 0-11-15,-1 11-21 0,0-1-22 16,1 1-27-16,-2-3-28 0,2 4-26 0,-2 1-11 15,0-11-24-15,0 2-18 0,0 2-14 0,0-2-38 16,0-2-33-16,0-1-26 0,0-1-3 0,0 0-79 16,0-7-77-16,0 5-43 0,0-5-63 15,0 0 22-15,9 7-282 0,-8-10 22 16,1-1 55-16,2-1 8 0,-4 0 35 0,0-2 0 16,5-12 50-16,1 1 18 0,0-3 20 0</inkml:trace>
  <inkml:trace contextRef="#ctx0" brushRef="#br0" timeOffset="-15781.01">13906 15108 959 0,'-3'-8'313'15,"3"0"-37"-15,-2 3-21 0,0 1-53 0,1 1-60 16,0 0-41-16,-1 2-48 0,1 0-75 16,0 1 4-16,-1 1-241 0,1 1-117 0,1-1 34 15,3 0 19-15,1 2 34 0,13 3-40 0</inkml:trace>
  <inkml:trace contextRef="#ctx0" brushRef="#br0" timeOffset="-15492.75">14118 15109 484 0,'5'-1'492'0,"-2"-1"-91"16,0 0 1-16,1 3-35 0,-2 0-15 0,0 2 11 16,-2 1 7-16,0 2-37 0,-2 0-11 15,0 13-9-15,2-8-36 0,0 6 23 0,0 6-25 16,0 2-35-16,-14 29 4 0,11-28-39 0,2 0-5 15,-2 0-43-15,1 1-2 0,0-4-32 16,0-1-9-16,1-2-5 0,0-2-13 0,1-3 5 16,0-15-22-16,0 10-22 0,0-2-22 15,0-1-5-15,0-7-66 0,0 9 2 0,0-9-35 16,0 8-50-16,0-8-42 0,12 10-24 0,-5-9 17 16,-3-1-142-16,2 0-31 0,-2-1 29 15,7-8-249-15,-2 2 11 0,-1 2 47 0,-3-2 13 16,0-7 36-16,4 2 32 0,1-1 47 0,-4-5 21 15,0 4 35-15,-1 0 12 0,1-2 15 16,2-4 3-16</inkml:trace>
  <inkml:trace contextRef="#ctx0" brushRef="#br0" timeOffset="-15287.7">14112 15276 354 0,'-6'0'465'0,"2"-1"-62"0,0 1-61 0,0-1 23 16,0 0-30-16,1 2-25 0,1-2-21 15,0 0-9-15,0 0-35 0,2 1-12 16,0 0-22-16,0 1-24 0,4-1-13 0,0 0-33 16,3 1-33-16,12 1-53 0,-9-2-50 0,5 0 0 15,24 8-146-15,-14-7-79 0,2 5 22 0,1-6-302 16,1 1 38-16,-2 3 35 0,-1 2 19 16,1-2 29-16,0 2 40 0,2-2-1 0,0 3 40 15,3-1 17-15</inkml:trace>
  <inkml:trace contextRef="#ctx0" brushRef="#br0" timeOffset="-13261.22">14960 15386 759 0,'-1'2'405'0,"1"1"-63"15,0-1 27-15,-1 2-32 0,2-1-5 0,0 1-31 16,1 0-12-16,2 0-34 0,-2 0 0 16,9 6-31-16,1-6-29 0,1 2-16 0,5-1-22 15,0-5-20-15,2 0-26 0,-9 0-27 0,6 0-34 16,23-9-38-16,-16 0-1 0,1-1-73 16,-4-2-33-16,0-1 5 0,-2-3-18 15,0-2 16-15,-5 1-18 0,-2-2 22 0,1-3 6 16,-2 0 7-16,-4-2 25 0,0-3-4 0,-4 4 12 15,-1 2 12-15,-2-3 5 0,0 14 30 16,0-6 7-16,0-1 34 0,-12-19 10 0,7 20-5 16,-1 6 6-16,-1-3 7 0,3 3-1 0,-2 5 5 15,-2 3 8-15,2 2-4 0,6 0 18 16,-5 0 15-16,5 0-4 0,-27 21 14 0,16-1 3 16,4 2 20-16,-2 2-1 0,0 4 8 15,3 2-18-15,-2 2 20 0,2 3-13 0,4 3 10 16,-5 0-17-16,1 1-11 0,1 4-10 0,0 0 13 15,1-1-35-15,1-1-8 0,-1 0-9 0,0-2 19 16,0 2-11-16,3-5-35 0,-3-2-5 16,2-4-3-16,-1 3-4 0,1-5-2 0,0-2-3 15,1-5 19-15,1-10-18 0,0 2-2 0,0-2-13 16,0 0-8-16,0-2 6 0,0-1-6 16,0-8-23-16,0 6-2 0,12 3-10 0,-5-10 1 15,-1-1-15-15,13-3-14 0,-4-2-15 16,5-1-4-16,1-4-17 0,-2-1-6 0,0-3 3 15,0 0-14-15,0 1 8 0,-3-4 2 0,-1 2 6 16,-1-2 5-16,-3 0 4 0,-4 0 6 16,-1 1 7-16,-4 2 0 0,-1-2 10 0,-1 9 10 15,0-6-12-15,-14-17-8 0,4 14 5 0,-2-1 9 16,-3 4 7-16,-2-1-29 0,2 2 9 16,-6 2 8-16,-1 1 5 0,2 1 7 0,0 0 28 15,1 1 3-15,2 3 1 0,1-1 4 0,5 2 27 16,4 3-14-16,-2-1 4 0,6 2 0 15,-1 0 1-15,0-1 11 0,2 2 5 0,2 0-3 16,0 0 30-16,0 2-2 0,4-2-4 16,0 2-2-16,12 1-18 0,-3-1 12 0,-1-2 2 15,6 1-8-15,4 0-6 0,-1-1 11 0,1 0-6 16,-11 0-9-16,7 0 8 0,23-10-13 0,-21 5-5 16,2 0 2-16,-1-1 7 0,-4-1-6 15,2 1 9-15,-4 1-13 0,-3-1 15 0,-4 4-8 16,1-1-5-16,-5 0-9 0,2 0 22 0,-4 2-18 15,0 1 16-15,0 0-30 0,-2 0 21 16,0 1 2-16,0 1 14 0,0 1-14 0,-2 1 14 16,0 0 4-16,0 3 16 0,0 8-11 15,-4-5 17-15,2 5-4 0,2 1 0 0,0-1 12 16,2-15 1-16,0 11 7 0,0-1 1 0,0 2-15 16,18 14-8-16,-7-15 18 0,0-1-5 15,5-2-5-15,-1-2-20 0,3 1 6 0,1-3-8 16,0-4-5-16,0 1-13 0,-10-1-19 15,7 0-14-15,20-15-24 0,-19 5 8 0,3 1-9 16,-3-4 7-16,-4-1-19 0,-2-1-4 0,1 1 14 16,-4-2 12-16,-3-3-9 0,-1 1 16 15,-4 10-13-15,0-3 10 0,-18-14 6 0,4 14 5 16,-1 3-13-16,-5-2 2 0,2-1 2 16,-2 4 5-16,-1-3-4 0,0 7 4 0,4-1 2 15,2 1 7-15,3 1-2 0,4-1 17 16,1 3-12-16,0-2 6 0,4 1-5 0,-1 1-6 15,2 0 14-15,2 0 5 0,0 0 2 16,0 0 5-16,-2 1 3 0,6 1-15 0,2-2 20 16,2 1 1-16,9 1-15 0,-7-2 13 0,7 0-11 15,2 0-8-15,3 0-9 0,2 0 1 16,1 0-13-16,0 0 13 0,22-9-14 0,-24 6 1 16,-1-4-25-16,-1 2-7 0,-2-1 14 0,0-2 2 15,-6-3 9-15,3 0-13 0,-7-2 17 16,2-1-1-16,-4 1-7 0,0-3 26 0,-1 0 5 15,-2 0 1-15,-4 1 2 0,0 5 0 0,0 10-14 16,0-12 2-16,-10-10 2 0,5 13 2 0,1 3 0 16,-2 4 24-16,2-1 0 0,-2 0 34 15,1 2-10-15,1 0-15 0,-2 1 12 0,6 0 37 16,0 0-12-16,-21 15 12 0,12-3-4 16,0 3 18-16,0 4 4 0,4 2 9 0,3 2 19 15,-4 2-17-15,4 3 12 0,-1 0-17 0,2 3-1 16,1-14-10-16,0 7 7 0,0 5-9 15,0 0-2-15,15 32-15 0,-9-31 3 0,-2-4-30 16,3-2 5-16,3-2-9 0,-4-1 10 0,1-4-4 16,-3 0-10-16,-2-6-8 0,4-2-5 15,-2-5-3-15,0 1-16 0,1-3-1 0,-1-1-23 16,-4-1 2-16,0 0-16 0,23-11-15 0,-12 0 3 16,3-3-10-16,-1-1-10 0,1-5-7 15,-1 1-6-15,1-2-12 0,-1 0 11 0,5 1-31 16,-3 0 23-16,-1-4-9 0,2 2-20 0,2-1-9 15,-1 2 31-15,-3-1 18 0,2-2-14 16,-2 4 13-16,1 1 11 0,-3 0 20 0,3-4-6 16,-4 3 12-16,-1 0 1 0,-2-1-7 15,-3 3 13-15,1-1 15 0,-2 1 4 0,0 2 5 16,-4 4 15-16,0 12 2 0,0-11-17 0,0 2 18 16,0 3-1-16,0 6 10 0,-19-23 7 15,11 20-9-15,-2-2 37 0,3 6-11 0,-1 0 9 16,8-1-5-16,-11 0 15 0,-14 16 1 0,9-6 17 15,3 2 8-15,-1 2-1 0,3 1-5 0,0 5 26 16,-1 0-2-16,3 2 0 0,3 0-2 0,-2 3 9 16,4 0-11-16,-3 1 4 0,7-1-18 15,-2 2 4-15,2-14-10 0,0 8-13 16,11 26 11-16,-6-20-10 0,2-4-9 0,-1 1 1 16,1-2-5-16,0-1-7 0,2-2-17 15,-4-3 0-15,1 0-15 0,-2-7-6 0,3 3-7 16,0 1-3-16,-2-7-10 0,1-1 6 15,-2-1-21-15,1-1-2 0,-1 1-1 0,2-3-25 16,0-1 13-16,-6 0-21 0,0 0 4 0,11 0-4 16,12-12 7-16,-10 2 5 0,3-2 8 15,-3 1-49-15,3 2 33 0,0-2-17 16,-2-1 14-16,3 0-3 0,-3 1 20 0,-1 2 4 16,1-3 42-16,-3 4 15 0,-4 2 12 0,-2 1-14 15,-1 2 4-15,1 1-9 0,-3 1 3 0,0 1 17 16,-2 0-3-16,0 0 17 0,0 0 13 0,-2 13 2 15,1-7 8-15,-3 9 9 0,0 2-2 0,-1-1-3 16,2 4 3-16,-1-3 10 0,2 0-15 16,0-4 8-16,2-2-12 0,0 0 12 0,0-11-4 15,0 5-17-15,0 1 9 0,0 1 5 16,11 2-22-16,-4-7 2 0,0 0-2 0,10-1-13 16,-8-1-28-16,5 0-19 0,19-17-13 0,-12 9-15 15,0-4-9-15,-4-2 2 0,3-2-13 16,-4 0 5-16,0-2-2 0,2 0 2 0,-9 1-13 15,0-1 12-15,-5 0 19 0,-2 1-7 16,-2 6 8-16,0 0 9 0,-20-15 5 0,6 15 4 16,-1-3-7-16,-3 7 0 0,-5 1 4 15,6-1-4-15,-1 3 4 0,0 1-27 0,8 3-61 16,2 0-7-16,-3 0-25 0,-1 0-12 16,3 0-25-16,2 0-50 0,7 0 23 0,-11 0-133 15,11 0-56-15,-7 10-22 0,9-7 29 0,1 1 27 16,11 3 22-16,-3 1 27 0,3-1-14 0,-1-3 31 15</inkml:trace>
  <inkml:trace contextRef="#ctx0" brushRef="#br0" timeOffset="-12753.37">16694 15448 422 0,'5'-2'429'16,"-4"1"-58"-16,-1 1-55 0,0 1 39 0,-1 1-10 15,-2 1-21-15,-5 11-19 0,0 0 3 16,0 3 2-16,-1 3-17 0,0 0-27 0,3 0-16 15,2 1 3-15,2-1-30 0,0-1-17 0,2-10-10 16,0 3-35-16,0 1-3 0,0-1-8 16,0-3-30-16,19 13-13 0,-11-15-12 15,5 1 2-15,1-4-34 0,6-1-13 0,-6-1-30 16,-6-2-16-16,4 0-13 0,19-11-39 16,-13 3-10-16,0-2-6 0,3-2-18 0,-4-2-3 15,2-1-9-15,-4 1 6 0,1 1 19 16,-1 1 3-16,-3 0 21 0,-5 4 9 0,-1 3 3 15,-1 1 1-15,-5 0 7 0,2 3 4 0,-2 1 14 16,0 3 14-16,-2-1 10 0,1 1 1 16,-2 2 9-16,0-1 5 0,3 3 1 0,-4 9-2 15,1 0 12-15,-1-2-9 0,2-3 2 0,2-11 11 16,0 10-5-16,0-3 0 0,0 0-20 0,11 5 11 16,-5-8-9-16,-3-1 8 0,11 6-21 15,-3-7-7-15,1 1 2 0,-12-3 1 0,13 0-24 16,16-11 10-16,-12 3-17 0,-3-2-2 15,1-2-19-15,-2 0 7 0,0-2 7 0,0-1 3 16,-4 1-8-16,-1-1 4 0,-3 2 14 16,-1 0-4-16,-4 1-3 0,0 12 2 0,0-12 18 15,-17-13-10-15,9 12-15 0,-4 4-4 16,2 1-8-16,0-1-38 0,0 4 6 0,-5 0-110 16,1-2-43-16,5 4-68 0,1 1 29 15,3 1-266-15,5 1 26 0,0 0 80 0,0 0-6 16,-2 9 48-16,6-7 2 0,0 2 53 0,10 7 10 15,0-1-1-15,-3 1 56 0</inkml:trace>
  <inkml:trace contextRef="#ctx0" brushRef="#br0" timeOffset="-12343.28">17132 15596 446 0,'2'4'384'0,"3"0"-29"0,-1 0-40 16,-1-1-36-16,8 5 33 0,3-1-25 0,-3 0-24 15,2 0-8-15,1-2-40 0,-3 0-25 16,0-1-11-16,-2-3-15 0,0 0-17 0,1 1 2 16,-1-2-37-16,-1 0-2 0,1 0-6 0,5 0-19 15,1 0-22-15,20-13-12 0,-18 6 4 0,-1 0-31 16,0-1 6-16,-1-3 3 0,-2 1 1 16,-2-1-23-16,-1 3 18 0,-3-1 10 0,-1 1-20 15,-3 3 15-15,-2-1-17 0,-1 6 6 16,0 0-18-16,0 0-1 0,0-7 0 0,-15-3 11 0,1 5-4 15,-1 8 14-15,8-3 16 0,-6 0 5 16,-16 14 4-16,13-5 4 0,0 4 4 0,2 0 7 16,0 2 5-16,1 1-12 0,0 2 11 15,4 2-8-15,4-3 6 0,1-1-15 0,2-3-2 16,2 0-7-16,0-5 5 0,0 4-14 0,19 14-7 16,-8-13-26-16,3-4-25 0,2-3-29 15,2-1-35-15,5 0-13 0,1-2 9 0,1-1-92 16,-13-2-20-16,6 0-40 0,2 0-45 0,3 0 31 15,28-15-243-15,-22 10 25 0,-1-2 14 16,6 5 31-16,-1-3 31 0,2 3 48 0,-3-2 8 16,2 3 37-16,-5 1 0 0,2 0 10 0</inkml:trace>
  <inkml:trace contextRef="#ctx0" brushRef="#br0" timeOffset="-12011.39">17980 15734 251 0,'1'-5'429'16,"1"1"-54"-16,-1-1-23 0,-1 0-29 0,3-1-21 15,-3 0-39-15,-2 1 38 0,-3-9-19 16,5 6-23-16,-7-13-20 0,3 10-31 0,-1 1-6 16,0 3-27-16,-4-3-12 0,-4 1-18 15,6 1-12-15,-5-1-5 0,1 5-4 0,2 1-5 16,-2 2-4-16,2 1-11 0,1 0 0 0,-6 0-4 16,-15 13-1-16,11-4 1 0,2 4 0 15,1-1-1-15,-1 2-11 0,3 2-9 16,2 4 17-16,3-2-17 0,3-1 10 0,1-3-29 15,4 0 6-15,0-14-13 0,0 13-10 16,11 13 6-16,-5-17-13 0,4 2-39 0,1-5-18 16,4-1-7-16,2-2-29 0,-2 0-31 0,-8-3-22 15,6 0-22-15,5 0 11 0,21-14-89 16,-17 6-28-16,-1-5-28 0,-1 1-24 0,2-4 26 16,-5-2-139-16,-1-2-56 0,-2 2 33 0,2-2 35 15,-3-1-28-15,-1 2 11 0,-1-3 44 16,-2 1 24-16,-1 1 10 0,-3-1 34 0,-2 1-9 15</inkml:trace>
  <inkml:trace contextRef="#ctx0" brushRef="#br0" timeOffset="-11745.69">18089 15412 328 0,'-3'-19'267'16,"-2"-1"-35"-16,5 12 19 0,-5-23-22 0,3 12 24 15,2 0 5-15,-2 2-19 0,1 5 6 16,-1 3-29-16,0 1 22 0,0 2-12 0,-1 0-9 16,2 1-23-16,1 4-26 0,-1-1 12 15,0 0 0-15,0 2 8 0,-1 5-10 0,0-1 11 16,-1 10 3-16,-6 4 3 0,5 4-25 0,0 3 3 15,-3 3-20-15,2 1-4 0,-3 2-7 16,4 2-13-16,-2-1-11 0,0 1-11 0,-1-2-3 16,0-1-18-16,0 1-2 0,1-3-13 0,1 2-42 15,0-4-20-15,0-4-43 0,1 0-29 16,0-6-53-16,3-3-42 0,1-13 14 16,0 11-65-16,0-3-52 0,0-8-58 0,0 0 27 15,0 0-272-15,1 10 37 0,0-10 42 0,0-2 37 16,3 1 33-16,0-3 41 0,10-5-7 15,3-2 56-15,4-1 26 0,2 1 24 16,2 2-60-16</inkml:trace>
  <inkml:trace contextRef="#ctx0" brushRef="#br0" timeOffset="-9800.45">18673 15042 219 0,'16'-20'311'16,"6"-19"-37"-16,-14 21-14 0,-2 0 2 0,-2 4 0 15,0 4-5-15,1 0-11 0,-3 5-32 16,0 1-48-16,-1 4 4 0,0 1 6 0,1 4-14 16,-4 3-18-16,2 14 53 0,0-8-9 0,0 8 12 15,0 5-6-15,0 4-9 0,-10 38-12 16,9-31-14-16,1-18 1 0,0 11-20 0,0 4-13 16,0 3-6-16,0-2-14 0,0 1-10 15,0-1 5-15,0-3-18 0,0-2-4 0,0 0-20 16,0-4-6-16,0-4-3 0,0-4 9 0,0-3-19 15,0-4 17-15,0-2-1 0,0-3-18 16,0-7-6-16,0 8 12 0,0-8-17 0,-8 6-7 16,6-8-10-16,1-2 6 0,0-2-23 15,0 0-8-15,1-1 1 0,-1 0-9 0,1-10 5 16,-2-1 4-16,2 3-1 0,0 8-6 16,0-1 5-16,0-2 3 0,0 1-4 0,0 1-7 15,13-16 7-15,-6 9-13 0,3 2 8 0,4 1-5 16,3 3 2-16,-2 1 14 0,5 2 5 0,0 0-2 15,3 3-5-15,-2 3-4 0,-9 0 8 16,6 0-1-16,25 16 5 0,-20-5 11 16,-2 0-14-16,-6 6 15 0,0 0-1 0,-6 2 2 15,-2 1 7-15,-6 0 4 0,-1-9-3 0,0 3 15 16,-15 19 4-16,3-16 2 0,-1-1 0 16,-4-2 5-16,-1-2-14 0,-5 0-5 0,0 0 9 15,-2-4-17-15,1-2 16 0,-2-3-3 0,2 0-11 16,-1-1-8-16,14-2-31 0,-6 0-7 15,0 0-21-15,-17-12-44 0,17 3-24 0,6 0 12 16,1-4-99-16,9 0-15 0,-2-4-31 16,3 10-18-16,12-19-10 0,-5 9 28 0,7-1-111 15,3 3-58-15,-1 2-47 0,2 1 46 16,1-1 30-16,4 2 26 0,-1 0-1 0,2 3 16 16,-1-1 44-16,5 3-8 0</inkml:trace>
  <inkml:trace contextRef="#ctx0" brushRef="#br0" timeOffset="-9207.36">19203 15370 224 0,'5'-1'461'16,"-2"1"-106"-16,-1 0-15 0,-1 0-45 0,2 2-12 15,-3 0-36-15,-2 2 54 0,2 2-4 0,-4 6-2 16,0 5-29-16,0 3-9 0,0-1-14 16,3 3-10-16,1 0-33 0,0-10 4 0,0 4-20 15,12 22-5-15,-5-19-40 0,2-1 13 16,0-2-29-16,2-2 6 0,-1-2-22 15,-1-4 0-15,-2-2-14 0,6 0-12 0,-3-3 0 16,1-3-21-16,-11 0-26 0,10 0 0 0,3 0-18 16,14-13-13-16,-14 3-14 0,1-1-23 0,-2-4 1 15,-2-1-6-15,1-3-12 0,-5-1-13 0,3-1-6 16,-1 1 23-16,0-1-9 0,1 0-1 16,-5 3 11-16,1 1 5 0,-2 1 3 0,-2 3 6 15,-1 13 4-15,0-10 14 0,0 3-4 16,0 7-4-16,0-7 7 0,0 7 11 0,2-8-2 15,-3 8 21-15,0 3 12 0,0 3-1 16,0 0 16-16,-3 11 11 0,4-7 7 0,-7 22-4 16,3-7-3-16,0 3 20 0,-2 2-11 0,3 1 3 15,1-1-11-15,-1 2 15 0,2 3-13 16,1-2-11-16,0-15-10 0,0 9 15 0,0 5-11 16,0-1 2-16,0 1-15 0,0 0-11 0,0 1 12 15,0-3 5-15,0-2-16 0,-9 23 19 0,5-34-25 16,-8-2 6-16,2-1 21 0,-4-7-12 15,2-2-3-15,3-5 7 0,1 0-18 16,-4 0 27-16,-1 0-31 0,-17-21 18 0,17 7-11 16,0-4-9-16,4 1 3 0,0-4-5 15,4 1-31-15,1-2 17 0,3 0-6 0,1 13 2 16,0-7-22-16,0-3-10 0,14-19-6 16,-4 18-3-16,0 0-13 0,4 2-1 0,1 1-25 15,4-3-22-15,-1 4-13 0,2 2 12 0,5 1-71 16,-2 4-26-16,0-3-26 0,3 1-43 15,2 2-19-15,2 2 31 0,-1 0-220 0,1 1-11 16,0 2 56-16,2 1 39 0,0 1 25 16,0 2-7-16,-2 0 48 0,-2 0 14 0,-14 0 22 15,5 0 3-15</inkml:trace>
  <inkml:trace contextRef="#ctx0" brushRef="#br0" timeOffset="-8551.15">20687 15466 628 0,'9'-15'355'0,"0"2"-35"0,-1-3-34 0,0 1-20 15,0-3-4-15,-1 2-21 0,-3 0-23 0,-1-1-25 16,-2-3-2-16,-1 5-22 0,0 7 0 16,0-3-19-16,0-2-29 0,-16-13-14 0,8 15-12 15,-5 1-10-15,-1 3 0 0,-1-1-7 16,-2 2 0-16,-2 5-2 0,-2 1-9 0,10 0 7 16,-24 9 0-16,10 1 3 0,1-3-8 15,4 7 7-15,-3-2-12 0,2 4 2 0,6 0-13 16,-2 3-2-16,6-1-3 0,-3-1 1 0,7 3-1 15,3 1-7-15,3-4-11 0,1-8-3 16,0 5 8-16,16 15 4 0,-3-14-3 0,1-1-10 16,3 1-9-16,0-3 7 0,2-1-6 0,1-1 1 15,0 0-15-15,1 1-1 0,-1-3-6 0,-2 0-3 16,1 2-10-16,0-2 6 0,-3 2-4 16,-2-3-2-16,-1 0-2 0,-1 1 5 0,-3-1 6 15,-4-3-2-15,0 1-14 0,-3-3 27 16,0 4-12-16,-2-3 2 0,0-3-2 0,0 0 25 15,0 0-4-15,0 7-7 0,-12 4 7 16,-2-4 1-16,3-4 4 0,-5 1-6 0,0 0 0 16,0-4 4-16,9 0-5 0,-6 0 8 0,-3 0 2 15,0 0-1-15,-20-13-1 0,22 10 0 16,0-2 7-16,1-2-7 0,6 0-2 0,-2 0 2 16,4 0-10-16,1 0 8 0,-1-5-12 15,5 0 7-15,0 12-8 0,0-13 3 0,11-15-11 16,-3 14-1-16,3-1-15 0,2 2-9 0,0-1-10 15,3 2-2-15,1-3-11 0,-1 3 1 0,3 3-27 16,-1 2 9-16,1 1-57 0,-2 2-25 16,0 1-17-16,0 1-41 0,-4 2-38 0,4-6 22 15,-4 6-263-15,-13 0 11 0,10 0 42 16,-1 0 28-16,3 0 22 0,3 0 53 0,19 12 25 16,-12-6 3-16,-7-6 26 0</inkml:trace>
  <inkml:trace contextRef="#ctx0" brushRef="#br0" timeOffset="-7959.04">21018 15457 1051 0,'4'-2'382'0,"-2"2"-42"15,0 0-46-15,0-1 31 0,0 0-8 0,0-1-13 16,-1 2-25-16,1-1-31 0,0-1-19 0,-2 0-37 15,2 0-10-15,-1-1-17 0,-1-1-25 16,0 1-10-16,0-2-21 0,0 0-3 0,-1-3-14 16,0 1-3-16,1 7-15 0,0-5-6 0,0-6-7 15,-10-12-7-15,6 15-2 0,2 0-8 16,-1 3-4-16,1-2 0 0,2 3-9 16,-2 0-12-16,1 3-12 0,1-2-3 0,0 1 1 15,0 2-4-15,0 0 6 0,5 1-6 0,0 0 7 16,0 1 1-16,1-1-1 0,9 4-6 0,2-2 12 15,0 0-5-15,0 2-9 0,1 0 10 16,1-2-9-16,0-1-1 0,2 0 6 0,-6-1-13 16,0-1-3-16,-2 0-8 0,-13 0 1 15,9 0-11-15,2 0-19 0,1 0 10 0,15-12 20 16,-16 8-5-16,-2 0-1 0,-3 2-19 0,-2-1 22 16,-1 0-5-16,1 1 10 0,-3 0-22 15,-1-1 6-15,0 1 8 0,0 2 4 0,-1-2-2 16,-1 2-16-16,0 0 19 0,0 0 4 15,-1 2 14-15,-1 0 14 0,0 1 3 0,-4 8 18 16,-1 0 6-16,-1 3 8 0,-1 4-6 0,2 3 13 16,-2 0 7-16,-1 1 3 0,-1 0 15 15,2 3-8-15,-1 0-5 0,2 0-13 0,-3-1 6 16,3 1-19-16,1-3 8 0,-3 3-7 0,1 0 0 16,2-7-26-16,-1 0-6 0,4-3-32 0,-1 2-27 15,2-4-26-15,2-2-25 0,2-6 9 16,-1 0-57-16,-1-3-57 0,1 0-58 0,1-2-49 15,1 0 29-15,0 0-248 0,0-7 40 0,0 4 36 16,1-1 31-16,3 0 31 0,-1-1 4 16,9-4 66-16,2-2 24 0,4-3 15 15,3 3-18-15</inkml:trace>
  <inkml:trace contextRef="#ctx0" brushRef="#br0" timeOffset="-7635.19">21575 15386 625 0,'3'-6'437'15,"0"2"-51"-15,0 1-58 0,-1-1-41 0,1 1 22 16,-2 0-10-16,1 0-30 0,-1 1-31 16,1 1-27-16,-1 1-26 0,2 0 10 0,-3 2 0 15,0 2 1-15,0 4-1 0,-4 11-18 0,4-8 7 16,-9 26-13-16,2-8 0 0,1-3-9 15,-1 2-9-15,0 1-25 0,2 3-6 0,-1-6-13 16,-1 3-5-16,0-3-23 0,2-1 10 16,1-4-5-16,1 1-25 0,1-3-40 0,0-7-28 15,2-4-12-15,0-8-55 0,0 0-71 16,0 0 14-16,14 11-127 0,-8-12-45 16,0-1 29-16,7-3-236 0,2-3-27 0,-3-1 31 15,3 1 46-15,2-2 43 0,5 1 16 0,3 0 37 16,-1 1 12-16,6 0 22 0,2 1 17 15,2 0 5-15</inkml:trace>
  <inkml:trace contextRef="#ctx0" brushRef="#br0" timeOffset="-6411.93">22517 15499 473 0,'-2'-4'343'0,"0"1"-34"0,-3-1-30 16,1 0-17-16,1 0-11 0,-6-4-17 0,3-1-34 15,-4-1-5-15,5 4-1 0,-3 3-29 16,5-3-16-16,-1 3 10 0,0 0 3 16,3 0-12-16,-1 0-18 0,2 3-1 0,0 0-18 15,0 0-41-15,10-1 26 0,-4 2-28 0,1-1 12 16,14 0 7-16,-10 0-2 0,6 0-14 0,26 9-5 15,-16-7-1-15,-1-1 1 0,1-1-9 16,-15 0-13-16,7 0 0 0,2 0-16 0,-1 0-6 16,0 0-10-16,-2 0-12 0,-3 0 7 15,-3 0-32-15,-2 0 20 0,-2 0-13 0,-8 0-8 16,8 0 10-16,-8 0 2 0,0 0 0 0,10 10 1 16,-12-5-19-16,-6 10 11 0,-1 3 27 15,0-2 0-15,-3 2 3 0,-2-1-10 0,0 1 23 16,1 1 0-16,0-2-12 0,-1 0-2 0,2 0-18 15,1-2 10-15,1 1-10 0,1-2 20 16,0 0-12-16,3 0 7 0,-1-3 7 0,4 1-3 16,0-4-2-16,1 0-11 0,2-2 16 0,0-6-7 15,0 6-15-15,0 1 13 0,11 12 9 16,-4-7-6-16,4 0 9 0,-1-2-20 0,-1 2 12 16,3 0-14-16,-2 0 9 0,0-1-5 0,3 0 20 15,-1 1-22-15,0 0 7 0,-1 1 6 16,2-2-14-16,-1 1 0 0,-1 2 2 0,-1 0-7 15,0 2-15-15,2 0 28 0,-1 2-10 0,-1-1-10 16,1 1 13-16,2-2 4 0,-1 1-7 16,-2-3 2-16,0 3-14 0,-4-2 13 0,2-1 6 15,-4-2-13-15,0 0-11 0,0-3 20 16,-4-9 18-16,0 8 19 0,0-2-16 0,-15 10 11 16,3-8-10-16,-3-1 13 0,-4-5 10 15,0 1 2-15,8-3-4 0,-8 0 5 0,-4 0 7 16,-27-11-2-16,17 4-13 0,2 3 7 15,-2-2-9-15,-1-1 4 0,3-1 3 0,1-3-12 16,1-1 1-16,3 2-14 0,2-2 3 0,0-3-14 16,4 1-20-16,4-3-2 0,6 0-18 0,5-1-12 15,5 0 4-15,0 10-7 0,13-15 10 16,-1 8 10-16,2 1-3 0,5-1-8 0,3 2 22 16,2 1-12-16,1 3 12 0,4-2 4 0,-4 3 12 15,2 0-18-15,0-1 23 0,1 2-3 16,2 0-2-16,2 0-1 0,0 2 14 0,2-3-9 15,-2 3 0-15,1 0 3 0,0-2 11 16,0 5-12-16,1-5 7 0,-1 2-27 0,0-1 25 16,-1-2-11-16,-1 0-5 0,-2-2 11 15,0 3 4-15,-3-3-6 0,-2 1 1 0,-2-3-7 16,3 0-1-16,-4 0-6 0,-1-4-16 0,1 2 5 16,-6-3-5-16,0 1 9 0,-3 1 10 0,-3 0-22 15,-2 0 23-15,-5 3-4 0,0 3-21 16,-1 1 29-16,-1 8 7 0,0-6-12 15,0 6 2-15,-12-17-4 0,0 9-16 0,1 4 22 16,-5-1-13-16,4 2 26 0,0 1-37 0,12 2 24 16,-14 0 7-16,-17 11 13 0,15-3-8 0,1 2 8 15,4 4 21-15,-1-1-5 0,2 5 4 0,2-2 19 16,0 0-2-16,3 0-1 0,2 2 18 16,3-3 1-16,0-15-10 0,0 14 5 0,0 1-6 15,15 16 1-15,-5-16-2 0,1-4-13 16,4 1 2-16,2-1 0 0,2-2-13 0,2-2 9 15,-1-1-23-15,2-4 5 0,0 4-24 16,-10-6-29-16,7 0-14 0,2 0-44 16,26-15-25-16,-24 6 11 0,0 2-103 0,-2-7-59 15,0 4-45-15,-3-2 27 0,1-2-263 0,-1-1 40 16,-7 1 38-16,-3 2 12 0,1-2 34 16,-2 3 29-16,0 0 28 0,-4 0 24 0,-2 1 14 15,-1 10 29-15</inkml:trace>
  <inkml:trace contextRef="#ctx0" brushRef="#br0" timeOffset="-5811.08">23600 15545 261 0,'0'-5'482'0,"3"2"-84"15,-1-1-31-15,0 3-46 0,1-1 17 0,0 1-27 16,1 1-5-16,0 0-19 0,2 1-27 16,9 9-24-16,-2-2-7 0,2 6-20 0,-2 3-13 15,-1 0-26-15,-1 2-14 0,0 0-15 16,-2 1-18-16,-3-2-4 0,-2 1-11 0,-2-2-19 15,-2-3 2-15,1-3-12 0,-1-11-7 16,0 8-21-16,0 0 3 0,0-1 6 16,0-7-15-16,-13 14 2 0,8-12-11 0,0-1-2 15,0-1-7-15,0 0 3 0,-1-1 3 0,1-1-2 16,-3 2-16-16,-11-9 3 0,9 3-6 0,2 0-12 16,3 0-2-16,1-2-7 0,1 2-14 15,2 0 10-15,1 6-6 0,0-7-1 0,0-4-1 16,13-13-6-16,-5 12 1 0,3 0 6 15,1 0-2-15,3 1 6 0,4 3 2 16,0 1 5-16,-1 1-8 0,4 1-2 0,1 4-3 16,1-1 14-16,-4 1-1 0,-9 1 1 0,4 0-7 15,3 0 8-15,-2 0-3 0,14 16 2 0,-22-10-2 16,1 5 3-16,-3-3-1 0,-4 1 1 16,-2 3 10-16,0-12 1 0,0 13-3 0,0 1 3 15,-11 17 9-15,9-18-7 0,1-1-5 0,0-2 6 16,0-1 2-16,1-2 6 0,0-7 10 15,0 0-8-15,0 8 16 0,0-1-11 0,10 3 6 16,2-1-5-16,-1-5 0 0,-2-1-4 0,6 3 0 16,-15-6-10-16,12 0-8 0,-1 0-10 15,4 0-12-15,16-15-12 0,-14 7-3 0,1-3 8 16,-3 0 0-16,1-1 0 0,-3 1 1 0,2-5 10 16,-6 3 0-16,-1 0 2 0,-2-2 5 15,-4 4-19-15,-2 11 13 0,0-13 4 16,-15-11-3-16,2 12-5 0,-2 0-18 0,-1 3-28 15,-2 1 2-15,-6 4 7 0,5-1-70 16,-2 3-42-16,2 1-25 0,-2 0-22 0,12 1-42 16,0 0 23-16,0 0-211 0,0 0-26 0,1 0 49 15,-1 13 16-15,10-10 14 0,3 1 23 16,10 6 26-16,4 2 35 0,5-2 8 0</inkml:trace>
  <inkml:trace contextRef="#ctx0" brushRef="#br0" timeOffset="-5415.02">24425 15641 212 0,'21'-13'431'0,"0"-1"-32"0,-2-1-56 16,-2 1-44-16,2 3 47 0,-7-1-65 0,0 0 4 15,-4 1-31-15,-3 4-12 0,-2 1-36 0,-3 2-10 16,0 4-22-16,0 0-15 0,-12-3-10 0,6 3-17 16,-2 1-23-16,-8 3-11 0,-2 2-1 15,0 1-5-15,0 1-16 0,2 3-9 0,2-2-5 16,2 1 0-16,1 1-10 0,2-1-1 0,1 1 2 15,4-1-1-15,0-2-13 0,3-3 6 16,0 2-4-16,1-7 8 0,0 0-13 0,17 17 3 16,-5-8-16-16,1-3 12 0,2 1 1 15,2-2-9-15,3 1-6 0,2 2-4 0,-2-1-7 16,-1 0 4-16,1 3-5 0,-3 0-7 16,0-1 8-16,-2 2-9 0,-4 1 3 0,-1 0 20 15,-4-2 1-15,-5-1 16 0,-1-9 10 0,0 12-6 16,-17 10 5-16,5-11-6 0,-4 0 2 15,-1-2 6-15,-4-1 1 0,0-3-18 0,2 0 10 16,-6-1-33-16,-1-3-36 0,-1 0-55 16,14-1 9-16,-8 0-177 0,-26-11-103 0,22 6 31 15,2-3-272-15,4 1 64 0,2-2 23 16,0 2 45-16,2 4 22 0,0-5 36 0,3 1 64 16,4 4 8-16,2-3 18 0,0 3 25 15,0-2 15-15</inkml:trace>
  <inkml:trace contextRef="#ctx0" brushRef="#br0" timeOffset="-3625.26">1086 15490 242 0,'0'0'309'0,"0"0"-47"0,0 0-35 0,0 0-27 15,0 0-27-15,0 0 4 0,13 0-10 0,-13 0-28 16,0 0-17-16,0 0 11 0,0 0-16 0,0 0-13 16,0 0-4-16,0 0-20 0,0 0-5 15,0 0-6-15,0 0 5 0,0 0-17 0,0 0-6 16,0 0 8-16,0 0-2 0,0 0-27 15,0 0 15-15,0 0-8 0,0 0 8 0,0 0-22 16,0 0 2-16,0 0-8 0,0 0 16 0,0 0-10 16,0 0-7-16,0 0-5 0,0 0 9 15,0 0-10-15,0 0 0 0,0 0 14 0,0 0-9 16,0 0 5-16,0 0 0 0,0 0-23 0,0 0 2 16,0 0 16-16,0 0-3 0,0 0-8 0,0 0 8 15,0 0-6-15,0 0 24 0,0 0-33 16,0 0 7-16,0 0-2 0,0 0 6 0,0 0 8 15,0 0-21-15,0 0 17 0,0 0 20 0,0 0-13 16,0 0-10-16,0 0-5 0,0 0-11 16,0 0 21-16,0 0 10 0,0 0-26 0,0 0 3 15,0 0 10-15,0 0 0 0,0 0-4 0,0 0 1 16,0 0 0-16,0 0-2 0,0 0-14 16,0 0 4-16,0 0 9 0,0 0 2 0,0 0 11 15,0 0-29-15,0 0 18 0,0 0-5 16,0 0 12-16,0 0 7 0,0 0-16 0,0 0 11 15,0 0-6-15,0 0-17 0,0 0 15 0,0 0-12 16,0 0 24-16,0 0-21 0,0 0-5 16,0 0-1-16,0 0 28 0,0 0-30 0,0 0 1 15,0 0 7-15,0 0 8 0,0 0-15 16,0 0 11-16,0 0-9 0,0 0 3 0,0 0-10 16,0 0 5-16,0 0 4 0,0 0-7 0,0 0 22 15,0 0-17-15,0 0 2 0,0 0-4 0,0 0 13 16,0 0-12-16,0 0-2 0,0 0 19 15,0 0 2-15,0 0-8 0,0 0 18 0,0 0-28 16,0 0 20-16,0 0-17 0,0 0 8 16,0 0 2-16,0 0-10 0,0 0 3 0,0 0-5 15,0 0-4-15,0 0-23 0,0 0 5 0,0 0-2 16,0 0-29-16,0 0 0 0,0 0-16 0,14 0-16 16,-14 0-23-16,22 10 8 0,-12-9-21 15,-2 0 15-15,-1 1-13 0,-7-2 11 0,11 0-146 16,0 0-117-16,-1 0-14 0,6 0 60 15,1 0-14-15,6 0 16 0,-1 0-3 0</inkml:trace>
  <inkml:trace contextRef="#ctx0" brushRef="#br0" timeOffset="24281.82">4234 16733 275 0,'0'0'275'0,"0"0"-26"0,0 0-22 15,0-12-11-15,0 12-20 0,0 0-12 0,0 0 2 16,0 0-17-16,0 0-7 0,27-24-15 0,-26 22-7 16,-1 0-2-16,0-1-33 0,0 0-8 0,0 2 13 15,0-3-3-15,-1 2-25 0,0 0 21 0,-1-3-14 16,-1 4-9-16,3 1-3 0,0 0-14 15,-4-9 18-15,2 7-11 0,-2-1-8 0,1 1-6 16,-2 0 7-16,-2-1-6 0,1 2-16 16,-1 0 16-16,-1 1-9 0,-1 0-5 0,0 0 10 15,-4 0-2-15,-4 0-13 0,-16 14 33 16,15-7-3-16,1-1-33 0,2 5 18 0,2-1-2 16,-1 5-2-16,3-1 8 0,1 4 3 0,-1 0 6 15,2 3-5-15,4 0 3 0,-1 0-15 16,3 0 15-16,1-3-20 0,2-7 10 0,0 4 0 15,0 3 2-15,0 1-1 0,0-2 9 0,17 20-2 16,-9-20-2-16,4-1 11 0,-1-4-10 16,6 0 5-16,-2-5 5 0,4 0-14 0,-4-5 8 15,-4-2-4-15,4 0-12 0,3 0 0 0,21-16-21 16,-17 6-1-16,-2 0 3 0,0-4 8 16,-1-2-20-16,1 1 9 0,-3-2-12 0,1-2 1 15,-4-3-14-15,-1 1 15 0,1-2-23 0,-2 3 13 16,-4-3-14-16,0 3 0 0,-1 3 3 15,0-2 6-15,-3 0-2 0,-2 3 9 0,-2 9-13 16,0-4 10-16,0-1-5 0,-18-10-2 0,5 12-9 16,-1 3 11-16,-2 0 0 0,-1 4-8 15,-1-1-4-15,-2 2 19 0,1 1-15 0,-2 1-8 16,12 0 13-16,-23 10-15 0,13-4-25 16,1 0-5-16,-1 1-10 0,2 0-21 0,0 3-12 15,2-3-26-15,1 4 11 0,2 0-91 16,0-6-54-16,6 1-15 0,3-2 21 15,0-1-243-15,2-3-41 0,1 0 40 0,8 0 35 16,-5-2 32-16,3 0-9 0,8-2 26 16,-2 1 88-16,7 0 15 0,3 0-29 0</inkml:trace>
  <inkml:trace contextRef="#ctx0" brushRef="#br0" timeOffset="24844.31">4790 16653 391 0,'-1'-4'351'15,"1"-1"-60"-15,-1 2-2 0,0 0-28 0,1 1-17 16,-1-1-3-16,2 0-54 0,-1 2-8 0,0 1 11 16,0 0-10-16,0 3-21 0,0 1 27 15,1 1 4-15,2 13 12 0,0-1-7 0,-3-8 3 16,6 22-5-16,-4-5-18 0,1 2-10 16,-1-1-3-16,0 3-23 0,-2-1-12 0,0-16 4 15,0 7-18-15,0 3-24 0,0 1-5 16,0-2-11-16,0-2-5 0,0 0-4 0,0-2-11 15,0-1 6-15,0-5-23 0,0 0-17 0,0-4-26 16,0-1-23-16,0-7-15 0,0 7-15 16,0-7-20-16,0 7 10 0,0-7-123 0,0 0-32 15,0 0-25-15,-3 8-28 0,5-11 28 0,-1 1-198 16,2-1 36-16,-2 0 32 0,1-1 30 0,1 2 26 16,-1-4-65-16,6-5 9 0,-2 0 72 0,9-2-19 15,-5 3 23-15</inkml:trace>
  <inkml:trace contextRef="#ctx0" brushRef="#br0" timeOffset="25262.92">5094 16662 710 0,'1'-4'367'0,"-1"0"-26"0,0 1-48 16,0-2-11-16,0 3-40 0,1-1-10 0,-1 0-22 15,1 1-39-15,1 0-2 0,-2-1-18 16,0 3 17-16,0 1-1 0,0 2 9 0,0 1 2 16,0 1 7-16,0 14-6 0,0-4-18 15,0-6-2-15,0 8-1 0,0 3-3 16,0 4-6-16,0-1-22 0,0 2-12 0,0 1-9 15,0-1-12-15,0 0 13 0,0 0-18 0,0-4-7 16,0 0-29-16,0-2 1 0,0-4 11 0,0-1-12 16,0-2-18-16,0-2 14 0,0-3-29 15,0-2 0-15,0-5-32 0,11 15-10 0,-11-11-8 16,2-1-34-16,-1-1-12 0,2-2-19 16,-1 2 8-16,0-1-75 0,1-1-46 0,0-3-12 15,0 3-32-15,1-2-28 0,0-1 28 0,-1-1-206 16,3 2 36-16,-2 1-73 0,0-3 26 15,8-7 31-15,1 2 58 0,1-1 21 0,7-2 19 16,-2 2 20-16,6 3 6 0</inkml:trace>
  <inkml:trace contextRef="#ctx0" brushRef="#br0" timeOffset="25994.37">5677 16728 529 0,'1'-5'264'16,"0"1"-26"-16,1 0-9 0,-1-2-28 0,0 1-19 15,-1 2 4-15,0-3-33 0,0 1-2 0,0 1 1 16,-1 0-14-16,1 4 15 0,0 0-26 16,0-7 21-16,0 7-30 0,0-7 10 0,0 7-23 15,-9-15-3-15,6 12 3 0,2-1-17 0,-2 2 6 16,0 1-9-16,-2-2-9 0,2 1-8 0,-1 0 15 16,1 1-14-16,-1 1-8 0,0-1-7 15,0 1 27-15,-2 0 5 0,6 0-24 0,0 0 2 16,0 0 21-16,-8 0-12 0,8 0 3 0,-16 12-3 15,6 0-3-15,3-2 2 0,0 2 7 16,1 1 0-16,-2 2-4 0,3-1-5 0,5 1 10 16,-6 1-2-16,3 1-16 0,1 0-3 0,1-5-1 15,1 2 8-15,0-4-8 0,0 4-6 16,0 0-8-16,0 3 14 0,12 17-5 0,-7-14-2 16,3-4-10-16,0 0 3 0,3 0-2 0,2-2-14 15,0-2 15-15,3-1-8 0,-4 0-4 16,3-4-5-16,-2-4-8 0,3 0 0 0,-5-1-5 15,-2-1 15-15,1-1-16 0,0 0 6 0,0 0-7 16,15-15 7-16,-14 10-7 16,2-5 11-16,-3 0-16 0,2-4 1 0,-4 0 2 15,0-3 8-15,-2 1-15 0,-1-1-5 0,-1-1 11 16,0 0 5-16,0 0-14 0,-4 0 1 0,0 3-6 16,0 6 17-16,0-3-5 0,-13-17-14 0,10 15 7 15,-3-3 8-15,-1 5-8 0,0-2-7 16,-3 3 8-16,1 1 1 0,-3 1-22 15,-1 3 18-15,2 0-17 0,0 5 8 0,1 0-19 16,0 1 4-16,10 0-2 0,-8 0-15 0,-5 0 4 16,-2 0-8-16,-11 17-8 0,10-10-19 0,5-4-6 15,2 3-22-15,1-1-10 0,1-2 11 16,1 1-88-16,-3 6-7 0,0-3-29 0,4-2-20 16,1-1-15-16,2 0 27 0,-1-3-179 15,3 1-70-15,0 1 38 0,0-3 31 0,0 0 11 16,7 0 11-16,-1-2 26 0,9-2 20 0,2 1 19 15,0 1-1-15</inkml:trace>
  <inkml:trace contextRef="#ctx0" brushRef="#br0" timeOffset="26727.82">6416 16695 362 0,'0'-5'321'16,"0"1"-31"-16,0-2-23 0,0 1-17 15,0 0-6-15,0 1-7 0,0-1-28 0,-1 0-19 16,1 2-7-16,-1-2 7 0,1 5-12 16,0 0-19-16,0-7-14 0,0 7 13 0,0-6-30 15,0 6-1-15,0-6-4 0,-8-3-22 0,6 7-14 16,-1 1 10-16,2 1-1 0,-3 1 3 16,1 1-6-16,-1 1-1 0,0 1 2 0,0-1 3 15,-5 10-3-15,1-1 0 0,-2 1 10 0,4 0-10 16,3 0-19-16,-3 3 6 0,1-2-4 0,1 4 14 15,-1 1-17-15,2-1-6 0,1-6 5 16,0 8-10-16,2 0-6 0,0-11 4 0,0 7 3 16,0 1 2-16,13 22-23 0,-7-22 11 15,0 0-1-15,3-1-4 0,0-1-20 0,1-1 18 16,1-3-5-16,3 0-8 0,-3-4-14 16,4 0 8-16,3-3-2 0,-8 1-9 0,2-5 24 15,-2 2-19-15,-10-2 14 0,14 0-27 16,-1 0 7-16,10-10 3 0,-9 5 9 0,1-2-25 15,-1-3 13-15,-1 1-15 0,-2-1 22 0,-2-3-28 16,1 1 6-16,1-1-5 0,-4-2 10 16,-1-4-4-16,1 3 5 0,-2 0-9 0,0-1 2 15,-2 0 6-15,-2 0-6 0,0 3 11 16,-1 5-3-16,0-1-11 0,0-3 0 0,0 0 3 16,-16-20 12-16,8 18-12 0,-1 1 3 15,-2 0 4-15,-1 3-6 0,0-2 12 0,-1 4-25 16,-2 1-3-16,0 1-2 0,-1 2 18 0,-2 2-9 15,2 0 2-15,1 2-32 0,15 1 2 0,-12 0-8 16,1 0-18-16,0 0-3 0,0 0-15 0,-1 0-19 16,0 0-24-16,-5 11-11 0,10-9 13 15,3-1-79-15,0 1-23 0,1-1-23 0,1 1-18 16,0-2-33-16,2 2 32 0,0-1-263 16,1 1 40-16,1 1 35 0,2-2 40 0,0 1 28 15,1 0 26-15,10 2 29 0,2 0-8 0,-1-4 37 16,3 2 1-16</inkml:trace>
  <inkml:trace contextRef="#ctx0" brushRef="#br0" timeOffset="28195.22">7109 16715 298 0,'0'-14'331'16,"0"14"-63"-16,0 0 4 0,0-15-46 0,-25-5 5 15,23 15-30-15,1-1-10 0,-1 1-21 0,0-1-4 16,-1 1-5-16,1 1-21 0,-1 0 17 16,-1 0-22-16,0 0-21 0,-2 1-9 0,1 0-22 15,-1 1 21-15,-1 2-14 0,1 0 16 16,6 0-31-16,-13 0-11 0,-17 12-6 0,11-4 42 15,2 1-29-15,0 3 25 0,1 0-24 16,0 1 19-16,3 1 1 0,0-1-4 16,1 2 4-16,2 0 6 0,-1-2-15 0,4 3-3 15,2 1 7-15,-3 2-1 0,5-2 1 0,1 0-3 16,1 0 3-16,1-3-9 0,0-7-5 0,0 4 10 16,0 2-21-16,15 15 9 0,-10-14-2 15,1 1-13-15,3-1 5 0,0-1-3 0,0-1-4 16,1 0 2-16,-1 0-21 0,1-3-8 15,2 1 0-15,0-3 16 0,3 3-7 0,-2-3-13 16,3-1-8-16,-1-3 13 0,3 0 1 0,0-3-10 16,-9 0-11-16,4 0 11 0,5 0-2 0,19-12-10 15,-18 6 1-15,-1 0 17 0,0-2-9 16,-1-1 1-16,-1-1-12 0,-2 0 8 0,0 1-11 16,-2-4 4-16,-1 2 12 0,1-3-1 0,-1 0-22 15,-3 0 18-15,1-1-7 0,-3-1-9 16,2 0-4-16,-3 3 18 0,-3-4-17 0,-1 8 6 15,0-1 10-15,0 1 1 0,-1 9-9 16,0-8 0-16,0 1 2 0,0-5-7 0,-14-3 0 16,9 5 14-16,-6-1-6 0,5 3-3 15,-6-1-7-15,0 1 1 0,-1-1 0 0,0 3 3 16,2-1-5-16,-3 3 15 0,-4 0-8 0,4-2 6 16,0 1-4-16,-3 0-13 0,4 2-2 15,2 1 2-15,0 1 3 0,0 1 0 0,2 0-8 16,-11 0-9-16,13 0-19 0,-3 0-19 0,-3 0-10 15,3 0-21-15,0 0-15 0,-7 11 9 16,12-11-102-16,2 0-17 0,3 0-13 0,0 0-32 16,0 0-26-16,0 0 30 0,0 0-191 0,0 0-72 15,0 0 53-15,-12 0 34 0,15 0 36 0,1 0 25 16,0 0 25-16,0 0 0 0,3-2 24 16,1 2 32-16</inkml:trace>
  <inkml:trace contextRef="#ctx0" brushRef="#br0" timeOffset="29232.76">7536 16725 291 0,'1'-2'180'0,"0"1"-8"0,1 0-44 16,0-1 11-16,-2 2-24 0,0 0 12 16,0 0-19-16,0 0 8 0,0 0-24 0,0 0 15 15,0 0 9-15,10-15-4 0,-10 13-13 16,2 1-5-16,-1-3 12 0,0 1-6 0,0 2-15 16,0-2 9-16,0 0-8 0,1 1 24 0,-3-1-21 15,1 0-2-15,0-1-8 0,0 4 9 16,0 0 14-16,0 0-21 0,0 0 6 0,0-5-7 15,0 5-16-15,0 0 11 0,0-9 6 16,0 9-18-16,-10-12-7 0,8 10-6 0,-1 0 20 16,2 1-8-16,-3 0-6 0,2 2 2 15,-1-1-9-15,-1 1-6 0,0 3 34 0,-6 6 8 16,-1 3-21-16,0 3 26 0,2 2-8 0,-4 2 15 16,6-1-8-16,0 2 9 0,1 7 2 15,-1-5-7-15,5 2-4 0,1 1 2 0,-2-1 3 16,3-14-12-16,0 5 0 0,11 23-8 0,-2-20 3 15,-4 0-6-15,7-3-18 0,3-3-1 16,-2-3 14-16,2-1-12 0,0-1-9 0,4-6 3 16,-1-1-6-16,-8-1-17 0,4 0 15 0,20-11-7 15,-16 2-22-15,2-1 13 0,-2-2-3 16,-4-5-7-16,1 0-7 0,0 0 2 0,-2-2-4 16,2-1-5-16,-6-2-3 0,-1-1-3 15,-1 0 1-15,-2 2-5 0,-2 0-12 0,-3 3 2 16,0 11 1-16,0-2 1 0,-14-14-4 0,6 11 5 15,-3 0-3-15,-4 1 4 0,0 4 9 16,-4-2-14-16,0 4 12 0,-1-1-23 0,-1 2 0 16,-2 1 1-16,1 3-23 0,2 0-13 15,9 0-31-15,-2 0 9 0,0 0-62 0,-11 11-21 16,14-8-37-16,2-1-23 0,3-1-54 0,0 0 29 16,1 2-269-16,2-2 42 0,0 0 33 15,2 1 33-15,1 0 5 0,4-1 26 0,1 2 71 16,1-3-24-16,15 3 13 0</inkml:trace>
  <inkml:trace contextRef="#ctx0" brushRef="#br0" timeOffset="29604.76">8110 16573 894 0,'6'-4'402'16,"0"1"-55"-16,-4 0-44 0,0 0 38 0,1 0-4 16,-2 2-29-16,0-1-29 0,1 2-31 0,1-2-2 15,-3 2-4-15,1 2-13 0,-1 1-6 0,-1 2-4 16,1-1 2-16,-2 13-18 0,2 0-9 0,0-5-10 16,0 5-20-16,0 5 19 0,0 0-33 15,0 4 2-15,0 1-13 0,0 0-13 0,0 4-9 16,0-2-28-16,0 1-11 0,0-2 6 0,10 28 4 15,-5-31-11-15,0-2-41 0,-1-1 8 0,1-3-3 16,-2-2-55-16,1-1-24 0,-1-5-18 16,-1-6-27-16,-1 4-29 0,0-4-33 0,-1-2-16 15,1 1 15-15,-1-4-130 0,0 0-68 0,0 0 29 16,-4 0-244-16,2-1-1 0,-1-1 34 16,0-2 30-16,-1 2 43 0,0-1 41 15,0 0 33-15,2 0 24 0,-3-2 25 0,1 2-1 16,-5-7 22-16</inkml:trace>
  <inkml:trace contextRef="#ctx0" brushRef="#br0" timeOffset="31945.48">9437 16762 523 0,'0'0'209'0,"0"0"-7"0,0-13-30 0,0 13-24 15,0 0-2-15,0 0-16 0,26-27 16 16,-24 24-30-16,-2 0 4 0,0-1 2 0,1 2 13 16,0-1-9-16,-3 0-9 0,2 3-23 15,2-2 7-15,-2-1-10 0,1 1-1 0,0 0 0 16,-1 2-29-16,0 0 2 0,0 0 1 0,0 0-11 15,0 0-13-15,0 0 1 0,0-8 20 16,0 8-22-16,0 0-16 0,0 0 20 0,0-6 1 16,0 6-19-16,0 0 0 0,0 0-10 0,0-6 21 15,0 6-15-15,0 0 7 0,0 0-6 0,0 0-5 16,0-6 7-16,0 6 7 0,0 0-22 16,0 0 8-16,-14-13 13 0,14 13 0 0,-2-1-9 15,2 0 26-15,-1 0-33 0,1 1 12 16,0-1 4-16,0 1-18 0,-1-1 2 0,1 1 3 15,-1-1-13-15,-1 0 17 0,0 1-17 0,2 0 25 16,0 0-25-16,0 0-17 0,0 0 18 0,0 0-16 16,0 0 20-16,0 0 16 0,0 0-25 15,0 0 0-15,0 0 0 0,0 0-9 16,0 0 21-16,2-3-21 0,-3 2 15 0,1 1 2 16,1-1 3-16,-2 1 20 0,2 0-16 0,-1 0-16 15,-1 0 19-15,1 0-14 0,-1 0-15 16,0 0 19-16,0 0-17 0,0 0 5 0,0 0 22 15,1-1 2-15,-1 1-6 0,0 0 13 0,0-2-8 16,-1 2-17-16,2-2-2 0,-1 2 1 16,0-1 0-16,-2 2-1 0,3-1 0 0,-1 0 1 15,0 0 15-15,-1-2 0 0,0 2 40 16,-1-1-15-16,1 0 11 0,0 2-28 0,0-1 6 16,-1 1 7-16,1-1 2 0,-1 0-3 0,1 2-35 15,-1-2 22-15,0 1-5 0,0 2 13 16,-2 0-8-16,1 1 23 0,1 1-6 0,-7 7 16 15,2 5 12-15,-3 3-1 0,3-1 2 0,-5 3-2 16,2-2 1-16,5 0 8 0,2 3-16 16,0-2 4-16,1 2 12 0,3-2-3 0,0-11-16 15,0 7 1-15,0 1-4 0,11 17 19 16,-4-18-9-16,0-2 5 0,5-1-8 0,-2-2-17 16,5 0-14-16,-1-4 24 0,3-3-14 0,0 1-2 15,2-5-22-15,-1 1 20 0,-7-2-19 16,3 0 12-16,22-12-8 0,-16 5-6 0,-1-3-5 15,-4-2 10-15,4-1-23 0,-3-4 5 0,-1-1 8 16,0-2-7-16,-1 2 0 0,-5-5-3 0,3-1-11 16,-3-1 12-16,-2 1-4 0,-1 1 6 15,-2 1-14-15,-2-3 15 0,-2 9-10 0,0 4 3 16,0-3-12-16,-11-16 8 0,2 16-7 0,-3 0 5 16,-1 3-2-16,-3 2-1 0,0 2-2 15,-1 2 10-15,0-1-9 0,-3 4 9 0,1-1-24 0,-1 4-11 16,10 0 3-16,-5 0-15 0,-3 0-10 15,2 0-13-15,-17 14-5 0,17-9-35 0,5 0 10 16,3 0-92-16,0-1-16 0,3 1-33 16,-1 0-15-16,4-2-34 0,2 1 28 0,0 1-236 15,0-5 17-15,0 0 29 0,17 24 33 16,-2-11 27-16,1-2 27 0,1 3 49 0,3-3-14 16,3 1 7-16</inkml:trace>
  <inkml:trace contextRef="#ctx0" brushRef="#br0" timeOffset="32341.03">9988 16678 227 0,'0'-6'378'0,"1"-1"-54"0,0 3-44 15,2-3 4-15,-3 4-43 0,0-2-5 0,-1 2 3 16,1-1-24-16,1 1-22 0,-1 1-20 16,0-1-19-16,0 1-16 0,0 2-16 0,0 0 58 15,0 0 16-15,1 4-21 0,-2 0 11 16,0 3-2-16,-1 8-15 0,2-5 5 0,0 5-12 16,-9 27 10-16,6-14-14 0,1 0-8 15,0 1-15-15,2 0-10 0,0-15-36 0,0 5 1 16,0 6-16-16,0-1 12 0,0 0-25 0,0-2 9 15,0-3-6-15,12 22-24 0,-10-24-19 0,-1-7-16 16,1 0-28-16,-2-3-29 0,0-2-13 16,2-3-29-16,0 2 8 0,0-1-94 0,-1-3-54 15,1 0-30-15,-2-2-53 0,3-1 30 0,0-1-245 16,0 1 23-16,6-9 43 0,-4 2 22 16,0 3 31-16,4-4 22 0,4 0 25 0,-6 0 42 15,3 3 3-15,-4-8-3 0</inkml:trace>
  <inkml:trace contextRef="#ctx0" brushRef="#br0" timeOffset="32690.46">10264 16651 547 0,'2'-3'344'0,"-1"-1"-37"0,0 3 1 16,1-3-24-16,0 1-46 0,-1 2 0 15,2-3-6-15,-2 2-26 0,-1 0-13 0,0 2-21 16,2 0-20-16,0 2 39 0,-1-2 9 0,0 5-3 16,-1 1-3-16,2-1 4 0,-2 14-14 0,2-1-7 15,-2 5-1-15,0 3-26 0,0 1-3 16,1 1 4-16,-1-15-22 0,0 8-9 0,0 1-34 16,0 2 3-16,0-1 0 0,0 0-16 0,0-1-4 15,0-1 1-15,0-3-27 0,0 0-18 0,0-5-17 16,0-1-2-16,0-2-30 0,0-2-14 15,0-1-19-15,0-7-24 0,0 7-9 0,0-7 9 16,10 14-117-16,-8-14-34 0,-1 0-69 16,2 0 27-16,-2-1-189 0,2-2-41 0,0 1 37 15,0-1 35-15,0 2 6 0,2-2 38 0,-1 1 24 16,1 0 8-16,1 0 60 0,8-5-20 16</inkml:trace>
  <inkml:trace contextRef="#ctx0" brushRef="#br0" timeOffset="33362.25">10595 16675 860 0,'-2'-2'292'0,"2"-1"-23"16,-2 3 0-16,2-1-27 0,-2 1-6 0,-1 1-8 15,1-1-28-15,-1 3 3 0,-1-1-10 0,0 2 2 16,0 1 2-16,-4 8-13 0,0 0-11 0,0 4 0 16,1 1-3-16,1-1-4 0,0 2-8 15,1 3-6-15,-1 2-16 0,5 0-20 0,1-11-10 16,0 4 0-16,0 4-2 0,0 3-16 15,15 18-7-15,-7-23-6 0,2 1-18 0,0-1-4 16,-1-3-6-16,2-3-4 0,0 0-7 0,-1-7 11 16,5 1-8-16,-3-4-4 0,0-1-1 15,-12-2-6-15,11 0 4 0,2 0-8 0,15-21-2 16,-11 9-2-16,-3-3-1 0,3-2-11 16,-3 0-5-16,0-2 2 0,0-3-6 0,-3 0-7 15,0-3 1-15,-1 2-5 0,-4-2 5 16,0 1-5-16,-5 0 3 0,0 3 0 0,-1 11-7 15,0-5 7-15,-12-17-13 0,4 13 10 0,-1 5-2 16,-5-1-6-16,2 2-16 0,-4 2-12 16,0 2-1-16,-2 3-5 0,0 0-31 0,-1 3 9 15,0 0-57-15,1 1-34 0,2 2-14 0,3 0-33 16,13 0-10-16,-11 0-51 0,1 0 26 16,2 0 22-16,8 0-299 0,-17 10 38 0,13-8 71 15,3 1 24-15,1-1 49 0,2-1 6 0,4 2 8 16,16 3 41-16,9 0-12 15</inkml:trace>
  <inkml:trace contextRef="#ctx0" brushRef="#br0" timeOffset="34149.35">11904 16798 553 0,'1'-1'299'0,"-1"-1"-29"0,1 1-19 0,-1-2 7 16,2 1-44-16,-1 0-7 0,0 0-9 0,-1-1-15 15,0 1-20-15,0-1 11 0,0 2-10 16,-3-1-3-16,2 0-29 0,1 0-12 0,0 1-19 16,-1-3-10-16,-1 1 25 0,0 3-12 0,0 0-11 15,-1-3-3-15,1 3-28 0,-1 0 22 16,0 1 4-16,0 1 9 0,-4 1 14 0,-3 9 2 15,-1-1-5-15,-1 3 3 0,2-1 0 16,1 5-6-16,-1 1-4 0,3 0-12 0,1 3 3 16,1 0-12-16,3-1-14 0,2-10-4 0,0 4 3 15,0 1-9-15,16 20-2 0,-9-17-12 0,4-7 11 16,0 3-9-16,1-5-4 0,2-4-16 16,2 0 15-16,0-2-21 0,-2-3 10 0,0-1-7 15,-5 0 4-15,21-10-11 0,-13 3-11 16,0-5 8-16,2 2 3 0,-1-2-14 0,-2-5 13 15,-2 0-16-15,2-1 2 0,-3-3 4 16,1 4 5-16,-4 0-18 0,-1-2 14 0,-5 2-9 16,-2-5 6-16,-2 8 3 0,0 6-7 0,0-3-5 15,-18-14 13-15,7 18-4 0,0-3-1 16,-3 2-4-16,-2 1-24 0,0 0 2 0,-2 3-15 16,3-1-21-16,-3 1-10 0,-3 2-27 0,9-1-7 15,0 2 11-15,3 1-106 0,3 0-26 0,6 0-49 16,0 0 25-16,-10 0-206 0,4 0-72 15,6 0 62-15,0 0 38 0,0 0 3 16,-8 1 30-16,12 0 34 0,0 0 13 0,1-1 30 16,3 1 4-16</inkml:trace>
  <inkml:trace contextRef="#ctx0" brushRef="#br0" timeOffset="34637.65">12464 16799 244 0,'7'-3'402'16,"-3"1"-53"-16,0-1-25 0,0 1-19 15,-2 0-26-15,3 0-35 0,-1-1-30 0,-3 2 23 16,0-1 14-16,1 0-37 0,-1 2-1 0,1-3-28 16,-2 3-3-16,-2 0-15 0,0 0 21 0,-1 3-13 15,-1-1-14-15,-4 10 8 0,-1-1-16 16,0 5 8-16,-3-1-26 0,1 1 9 0,2 3-22 15,1-1-22-15,2 0 4 0,2 0-8 16,1 1-22-16,3-5 17 0,0-6-24 0,0 4-11 16,14 15 6-16,-3-15-9 0,1-1-7 0,5 0 12 15,0-4-20-15,2-1 1 0,-2-1-20 0,5-1 9 16,-1-4-5-16,-11 0 7 16,6 0-21-16,3 0 8 0,21-15 3 0,-20 8-13 15,0-1 7-15,0-1-5 0,-2-6 5 0,-3 2-18 16,1-2 12-16,0 1-2 0,-4-3-6 15,-5 1 0-15,3 2 6 0,-5-6-6 0,-1 3 2 16,-4 17-10-16,0-10 2 0,-10-14 0 16,-2 12 9-16,-2 3 4 0,-3 3-17 15,-1-5 8-15,0 3 8 0,-3 1-4 0,-2 4-26 16,2-2-18-16,-2 3-11 0,0-2-16 0,13 4-25 16,-3 0 9-16,-2 0-99 0,-16 10-33 0,19-8-50 15,12-2-41-15,-9 0 28 0,2 0-180 16,7 0-82-16,-16 10 60 0,14-5 36 0,1-3 31 15,0 0 35-15,2 1 1 0,1-2 26 0,13 5 19 16,2-4 9-16</inkml:trace>
  <inkml:trace contextRef="#ctx0" brushRef="#br0" timeOffset="34926.43">12983 16756 728 0,'3'-1'346'0,"-1"1"-10"16,1 2-17-16,-1 0-41 0,0 1 10 0,1 1 2 15,-1 2-3-15,-1 13-3 0,0 1-21 16,-1 2-21-16,0-11-2 0,0 6-21 0,0 3-26 16,0 1-19-16,0 1-11 0,-11 23-32 0,8-27 2 15,1 0-28-15,1 1-19 0,0-7-36 16,0-1-28-16,1-11-38 0,0 8 0 0,0-1-84 15,0-7-102-15,0 9-60 0,14 1 24 16,-10-12-245-16,1 4 38 0,1-4 35 0,0 2-24 16,-1-2 32-16,7-7 28 0,3-5 6 0,-2 3 31 15,4-3 15-15,1 4-15 0</inkml:trace>
  <inkml:trace contextRef="#ctx0" brushRef="#br0" timeOffset="35320.97">13313 16783 389 0,'1'-3'417'0,"0"2"-69"0,-2 1-10 16,1 0-44-16,-1 0 27 0,-2 2-8 0,2 3-11 15,-1 0 3-15,1 2-18 0,-2 12 2 0,-2 2-31 16,2 2 5-16,0-3-28 0,3 7-21 0,-2-2-12 16,2-13-18-16,0 8-4 0,11 21-32 15,-5-18-11-15,2-3-5 0,-1 0-2 16,4-3-30-16,1-2-15 0,2-5-9 15,0-1 15-15,2-4-23 0,2-3-16 0,-3 0 2 16,-15-2-15-16,14 0-19 0,19-10 7 0,-12 2-9 16,-1-6-24-16,-1 1-3 0,-2-3-9 15,1-2 2-15,-5-1 6 0,3-1 5 16,-5 0-13-16,1-1-2 0,-6 3-2 0,-2 2 15 16,-4 0-12-16,0 8 12 0,-14-18-15 0,4 11 13 15,-5 4-8-15,-6 0 8 0,2 2-9 16,-2 0-6-16,-3 5-7 0,-2-1 1 0,2 1-12 15,-2-1-19-15,0 5-12 0,15 0-19 0,-5 0 8 16,-3 0-104-16,-1 0-31 0,-16 12-39 16,23-12-42-16,13 0 29 0,-10 0-271 0,10 0 24 15,-8 0 47-15,8 0 41 0,0 0 31 16,-9 2 24-16,11-2 25 0,-1 1 22 0,5 0-2 16,10 7 21-16</inkml:trace>
  <inkml:trace contextRef="#ctx0" brushRef="#br0" timeOffset="42076.56">15096 16947 277 0,'0'0'343'0,"14"0"-62"16,-14 0-6-16,0 0-31 0,0 0-28 0,0 0-15 15,0 0-5-15,13 0-26 0,3-27 1 0,-15 26-10 16,1-1-1-16,0 0-21 0,0-1-2 0,-2-1-25 16,2 1 3-16,-4 0-7 0,0-1-20 15,-1 1 8-15,1 1-35 0,-2-3 18 0,-8-2-6 16,3 1 10-16,1 0-13 0,-4 6-6 15,5-3-8-15,-1 2 12 0,-11-3 1 0,4 4 4 16,15 0-38-16,-18 0 32 0,-14 9-12 0,14-3 22 16,3 4-5-16,-1-1 4 0,3 5 9 15,-1-1 8-15,5 4-12 0,0 2 8 0,2-2-6 16,0 2-8-16,2 0 13 0,4 1-6 0,1-10-10 16,0 5-7-16,11 21 6 0,-2-16-4 0,2-1-9 15,5-3-6-15,0-2-1 0,2-1-5 16,-1-3-6-16,2-1-15 0,3-3 14 15,3-2-24-15,-1-2 5 0,-12-2-3 0,5 0-2 16,26-14 2-16,-17 4-8 0,-3-2-1 0,2 0 13 16,-6-2-3-16,0-4-16 0,-1 2 6 15,-1-2-6-15,-2-1 3 0,1-1 8 0,-3-1-18 16,-4-1 9-16,-1 2-2 0,-4 2-3 0,-4 0-2 16,0 10-1-16,0-3-2 0,-16-13 6 15,9 16-8-15,-2 2 5 0,-5-1 4 0,-3-1-3 16,1 3-6-16,-2-1-7 0,-2 3-18 15,-1 3-1-15,0 0-9 0,2 0-14 0,10 0-11 16,-5 0-18-16,-1 0-21 0,3 0 9 0,-7 10-77 16,9-8-36-16,3 0-29 0,1 1-42 0,2-3 28 15,-1 0-185-15,2 1-46 0,1 1 29 0,2-2 27 16,0 0 22-16,0-1 43 0,2 1 12 16,2-1 8-16,2 1 55 0,1 0-7 0</inkml:trace>
  <inkml:trace contextRef="#ctx0" brushRef="#br0" timeOffset="42413.52">15602 16837 436 0,'4'-4'422'0,"-2"0"-35"0,1 2-41 0,-1-1-44 16,2 1 27-16,-1 0-39 0,-2 0-25 15,1 2-22-15,0-2-14 0,0 1-28 0,-2 1-21 16,2 2-3-16,-2 1 16 0,4 2-12 0,-1 8 8 16,1 3-8-16,-4 2-23 0,2 7-5 0,-2-14 2 15,0 8-29-15,0 3-13 0,0 2-12 16,0-1 11-16,0 1-30 0,0 1 6 0,-11 24-5 16,9-29-14-16,0-1-20 0,2-5-19 0,-2-4-34 15,2-1-22-15,0-3-43 0,0-1-24 16,0-5 10-16,0 0-143 0,0 0-50 0,0 0 26 15,13 6-217-15,-9-10-74 0,10-5 53 0,-1-2 20 16,-4 1 46-16,3-4 42 0,3-1 27 16,-1 0 22-16,3-1 23 0,-5-4 18 0,1 1-44 15</inkml:trace>
  <inkml:trace contextRef="#ctx0" brushRef="#br0" timeOffset="42689.25">15933 16782 252 0,'2'-3'483'0,"-2"0"-70"0,2-2-64 0,-4 3-45 16,4 0-39-16,-2 1 39 0,0 2 2 0,2 0 2 16,-2 4 1-16,0 1-26 0,2 11-1 15,-2-5-31-15,0 4-10 0,0 6-19 0,0 1-12 16,-13 30-22-16,9-22-15 0,0 0-30 0,0-4 9 16,0 1-41-16,2-2 10 0,2-14-14 0,0 7-12 15,0 1-18-15,0 1-3 0,0-6-34 16,0 2 2-16,0-3-48 0,0-2-21 15,11 8-30-15,-4-14-22 0,-2-3-48 0,-1 0 13 16,2-3-134-16,-1-3-49 0,4 3-32 0,11-11 29 16,-6 1-240-16,1 5 33 0,-1-5 39 15,-1 3 37-15,8-3 45 0,-6 5 4 0,3-9 23 16,-2 6 26-16,4 1 14 0,1-3 7 16</inkml:trace>
  <inkml:trace contextRef="#ctx0" brushRef="#br0" timeOffset="43303.38">16314 16833 421 0,'3'-3'360'0,"-1"0"-36"15,-2-1-38-15,2 1-28 0,-2 0-15 16,1 0-38-16,-2 0 17 0,1 1-42 0,-2 1-30 15,0-1 18-15,-1 2-20 0,-1 2-14 16,1 1 35-16,-5 6-2 0,-1 1 7 0,-1 3-6 16,-1 3-1-16,3 3 2 0,-2 3 9 0,-1 0-10 15,3 2-2-15,3 3-23 0,-3-1 11 16,6 2-34-16,0-2-7 0,2-14-4 0,0 7-16 16,0 1 1-16,14 20-17 0,-5-21 3 0,0-5-12 15,5 1-5-15,-3-4-4 0,5-6-23 16,-3-1 14-16,0-4-28 0,-1 0 12 0,1 0-17 15,21-19 1-15,-19 4 1 0,1-1-3 16,2-2-14-16,-3-3-24 0,-1 3 0 0,-3-3 1 16,1-2-3-16,-3 0 3 0,0-4-7 0,-5 3 2 15,1 0-1-15,-5 1 3 0,0 12-3 16,0-6 3-16,-16-17 1 0,5 16-2 0,-1 3 3 16,-1 3-3-16,-1 2 11 0,-3 0-25 0,-1 3-3 15,-2 4-4-15,2-3 15 0,4 5-27 0,-2 1 5 16,16 0-31-16,-9 0 8 0,-5 0-33 0,-10 12-20 15,15-7-45-15,3-1-18 0,1-1-24 16,-1 2-29-16,2-2 22 0,2 2-298 16,2-1 57-16,0 0 51 0,2-1 0 15,-2-3 34-15,0 0 20 0,10 10 23 0,1-2 13 16,5-1 36-16</inkml:trace>
  <inkml:trace contextRef="#ctx0" brushRef="#br0" timeOffset="44820.97">16739 16809 439 0,'0'-13'229'16,"0"13"-18"-16,0 0-18 0,0 0-3 0,16 0-26 16,-16 0 9-16,23-25-29 0,-21 23-11 0,0 0 4 15,2 0-19-15,-1-1 20 0,-1 2 3 16,0 0-7-16,0 0-7 0,-4 0 4 0,4-1-7 15,0 1-4-15,0 1-11 0,-2-2 1 16,4 1-29-16,-3 0 15 0,0 1-2 0,-1 0-36 16,0-3 5-16,2 3 17 0,-4 0-8 15,4-1-9-15,-2 2-14 0,0-2-4 0,0 2 8 16,-2-1-5-16,2 3-6 0,-2-3-4 0,3 1 29 16,-2 1 4-16,-3 2 4 0,2-1-6 15,0 1 10-15,0 0-4 0,0 1 3 0,-1 12 6 16,-3-2 6-16,1 1-7 0,1 0-1 0,-1 0 6 15,0 1-1-15,-1 5-6 0,2-3-12 0,1 5 3 16,-1-2-14-16,0 2 13 0,1-2-26 16,3-10 16-16,0 6-8 0,0 3-1 0,0-2-19 15,18 25 17-15,-11-25-18 0,2-4-4 16,0 2 4-16,0-2-4 0,-1-4 3 16,2-1-12-16,-1-3-6 0,0-4 16 0,6 3-7 15,-6-5-16-15,-9-1 1 0,11 0 14 0,16-10-1 16,-9 4-1-16,-4-5-14 0,2-1 16 15,-1-2-19-15,-1-1 3 0,-1-2 5 0,-1 0-16 16,-1-3-6-16,-2-1-1 0,0 2 3 16,-2-3-1-16,-1 0-5 0,-1 4 16 0,1-3-14 15,-6 0 11-15,0 9-10 0,0-3-7 16,0-2 2-16,0 0 15 0,-15-17-9 0,8 15-2 16,-4 5 5-16,0 1 4 0,0 2-4 0,-3 2-1 15,1-2-8-15,1 7 9 0,-4-2-13 16,1 1-5-16,-1 1-1 0,-2 1-23 0,0 0-1 15,-4-1-18-15,13 4 1 0,-5 0-35 0,-1 0 10 16,-12 10-86-16,17-7-22 0,4-1-27 16,-1 2-10-16,3 1-48 0,4-2 27 0,-1 0-147 15,1 0-62-15,1 0 22 0,1 0 32 16,8 9 27-16,-2-7 26 0,1-2 29 0,0 1 17 16,5 3-46-16</inkml:trace>
  <inkml:trace contextRef="#ctx0" brushRef="#br0" timeOffset="45380.97">17306 16806 504 0,'0'-4'362'0,"1"0"-22"16,0 0-32-16,-1 1-17 0,1 0-41 15,0 1-10-15,-2 0-22 0,1-1-24 0,-2 3-21 16,-2 0 7-16,0 3 13 0,0 0 16 0,-8 10-20 15,1 7 7-15,-2-3-6 0,0 2-17 16,3 4-7-16,0 0-22 0,2 2 1 0,1-1-14 16,4 1-11-16,2 1-23 0,1-15-4 0,0 7 7 15,0 1-18-15,17 20-2 0,-7-24-11 16,2-3-8-16,1 0-10 0,2-5-3 16,3-2-6-16,0-5-6 0,-7 0 7 0,4 0 1 15,22-13-12-15,-19 8-11 0,-3-6 0 0,3 0-2 16,-2-4-8-16,-1-1-16 0,-3-1-1 0,1-2 2 15,-4-3-2-15,-2-1-4 0,4 3 7 16,-8-1-18-16,-3 1 14 0,0 10-9 16,0-3-1-16,-14-16 1 0,3 12 8 0,-2 3-5 15,-3 5 12-15,-3 1-19 0,-2 1-11 0,-2 0-20 16,2 0-8-16,0 5-13 0,0 1 7 16,12 1-75-16,-4 0-66 0,-3 0-37 0,-9 13-5 15,17-9 24-15,0-1-264 0,4 1 39 16,4 0 35-16,0 2 31 0,2-5-48 0,2 4 29 15,8 6 23-15,-3-8 25 0,4 4 20 16,1 0 5-16</inkml:trace>
  <inkml:trace contextRef="#ctx0" brushRef="#br0" timeOffset="45657.21">17761 16745 226 0,'6'-2'510'0,"-3"-2"-124"0,2 3-60 15,-2 2 53-15,-1 2-31 0,-2 2-6 0,-1 13-16 16,-4 3-10-16,5-10-14 16,-10 25-10-16,5-8-28 0,1 1-13 0,0-2-40 15,-1 0-23-15,0 2-14 0,0 2 0 0,1-2-22 16,0-2-28-16,3-3-3 0,-1-2-27 16,1-8-30-16,1 7-44 0,-1-10-42 15,1-11-22-15,0 9-32 0,0-9 8 0,11 13-153 16,-5-13-54-16,-2 0 24 0,2-3-175 0,-1 1 38 15,8-10-153-15,-1 0 36 0,-1-5 87 0,4-3 26 16,-3-1 26-16,3 2 25 0,-1-1 20 16,1-2 13-16,2 1-2 0</inkml:trace>
  <inkml:trace contextRef="#ctx0" brushRef="#br0" timeOffset="45891.82">18037 16793 504 0,'7'-12'449'0,"0"4"-54"15,-2 2-49-15,-1 2-53 0,-2 3-36 16,1 2 79-16,-3 3-5 0,0 0 9 0,0 4-26 15,-2 10 4-15,2-4-5 0,0 3-29 0,-10 34-26 16,6-22 17-16,-1 2-35 0,1 0-42 16,-2-3-5-16,3 2-22 0,-1 0-23 0,1 2-12 15,0-3-22-15,2-1-11 0,0-4-39 0,-3-1-46 16,-1-4-46-16,-1-3-30 0,6-3-32 0,0-4-60 16,0-9 14-16,0 0-155 0,0 7-61 15,0-7 32-15,0 0 28 0,-2 5 27 0,2-7-264 16,0 0 37-16,-1 1 12 0,0-4 50 0,-1 2 30 15,1-2 39-15,-2 1 20 0,0-1 14 16,1-2-6-16,-7-3 25 0</inkml:trace>
  <inkml:trace contextRef="#ctx0" brushRef="#br0" timeOffset="63347.02">18458 16818 293 0,'0'0'206'0,"0"0"-30"16,0-13 6-16,0 13-23 0,0 0-18 0,0 0-2 15,0 0-4-15,0 0 8 0,13 0-6 16,2-26-3-16,-13 23-12 0,-1 1-16 0,1 1 12 16,-2 0-18-16,1-1 12 0,2 1-25 0,-2-1 8 15,-1 2-10-15,4-2 11 0,-1 0 10 16,-2 1-20-16,0 1 23 0,-1 0-18 0,0 0-3 16,2-1 15-16,-2 1-13 0,1-2 27 0,-1 1-4 15,1 0-17-15,-1 0 10 0,1 0 8 16,0 0 9-16,-1 1-34 0,-1-1 5 0,1 0 1 15,1 1-11-15,-1-1 8 0,1 1-20 16,0 1 13-16,0-1-11 0,-1 0-8 0,0 0 1 16,1-1-7-16,0 1-15 0,-1 1 7 0,0 0 1 15,0 1 3-15,1-1 12 0,-1 3 9 0,-1 1-9 16,1 2 18-16,-1 12-3 16,1-11-2-16,0 8 4 0,-11 23-10 0,8-15 15 15,-2-1-21-15,2 5 9 0,0-1-13 0,-1 1 11 16,1 1-7-16,1-1-15 0,-4-4 7 0,4 2-2 15,-2-4-20-15,3 2 6 0,1-4 17 16,0 0-30-16,-1-2-4 0,-1-3-2 0,1-4 0 16,0-3 11-16,1 0-15 0,-1-1 10 15,1-7-10-15,0 0-5 0,0 6-2 0,0-6-1 16,0 8 0-16,0-8 11 0,0 5-11 16,0-5-1-16,0 0-14 0,0 7 4 0,0-7 7 15,0 0-3-15,0 0 5 0,0 7-7 0,0-7 7 16,0 0 0-16,0 0 2 0,0 0-8 15,0 0 7-15,0 0-1 0,0 0 17 16,0 0-3-16,0 10-3 0,0-10-1 0,-1 0-3 16,1 0-16-16,-1 0-1 0,3 0 0 0,-2 0 0 15,0 0-14-15,0 0-6 0,0-1 0 16,-1 1 3-16,1 0 10 0,-1 0 0 0,2-1 1 16,-2 1 13-16,1 0 13 0,0 0-4 0,0 0-36 15,2 0 1-15,-3 0 1 0,1-2 2 16,-1 2 39-16,1-1-4 0,0 1-20 0,-2 0 1 15,3 0-1-15,-1-2-8 0,0 1-1 0,0 1-3 16,1-1 2-16,-1 1 8 0,0 0-4 16,0-1 1-16,1-1-1 0,-2 2 1 0,2-2 0 15,-1 3 6-15,0-1-16 0,-1-1 8 0,1 1-12 16,0-1 14-16,1-1-18 0,-1 2 29 16,1 0-13-16,-1 0 16 0,0-2-21 0,-1 1-4 15,1 0 1-15,0 0-4 0,0 0 10 16,1 0-24-16,-1-1 3 0,0 2 6 0,0-3-21 15,0 1-14-15,1 0 12 0,-1 1-12 0,1 0-17 16,0-1 2-16,-2 1-11 0,2-2-21 16,-1 1-19-16,0 2-25 0,0-2 15 0,0 1-63 15,1-2-38-15,-2 0-27 0,1 0-28 0,0 0 26 16,0 1-213-16,0 2-46 0,0 0 44 0,0 0 47 16,0-8 7-16,0 8 53 0,0-7-3 15,0 7 38-15,12-18 1 0,-10 12 11 0,2 4-5 16</inkml:trace>
  <inkml:trace contextRef="#ctx0" brushRef="#br0" timeOffset="66518.16">18924 17069 307 0,'15'0'111'0,"-15"0"-16"0,0 0 32 15,14 0 7-15,4-22-32 0,-12 20-20 0,-2-3 1 16,0 1-14-16,0 1 32 0,0 1-13 0,1-3-14 16,-1 2-2-16,-1-1 11 0,-1-1-3 15,7-5-40-15,-3 1 26 0,-2 1 3 0,-1 6-12 16,-1-3 29-16,4 0-23 0,-3 0 21 16,-1 2-11-16,0-1-3 0,0 0-1 0,-1 3 14 15,2-3-16-15,-1-1 3 0,-2 2-7 0,1 1-8 16,0-4-3-16,-1 2 15 0,0 4-7 0,0 0 6 15,0 0-3-15,0-8 0 0,0 1-8 16,0 7-14-16,0-7 20 0,0 7-6 0,0-9-13 16,0 3 1-16,0 6-3 0,-15-16 1 15,13 10-11-15,0 1 18 0,-2 1-21 0,-2-8 11 16,1 4 7-16,-3-4-24 0,-3 5 12 0,6 0-13 16,-1 2-11-16,0 1-1 0,2 2 4 15,-1-1-3-15,1 2 26 0,-1 0-15 0,0 1-12 16,-3 0 0-16,8 0 18 0,0 0 0 0,-8 0-4 15,-13 13-12-15,13-7 29 0,-5 4-6 16,1-1 10-16,0 5-4 0,3-1-6 0,-1-1 44 16,1 2-18-16,2 3-1 0,1-2-20 15,-2 2 26-15,2 1-32 0,3 0 18 0,-1-1 0 16,4 2 1-16,-1 1 12 0,1-3-10 16,0-8 1-16,0 6-15 0,0-1 6 0,11 20-2 15,-5-17-1-15,2 0-19 0,0-3 17 16,1-1-9-16,3-1 3 0,0-3 12 0,0-1-4 15,2 1-16-15,1-4-6 0,1 0 11 0,0-2 2 16,-1-2-14-16,-3-1 4 0,-12 0-11 16,16 0-5-16,-2 0 8 0,17-11-3 0,-16 4 2 15,-2 0-2-15,-1-3 1 0,2-1 2 0,-1-2-10 16,0-2-1-16,0 0 2 0,-1-4 4 16,-1 3-10-16,-2-1 10 0,-1-1-12 0,0 1 20 15,-1-2-9-15,-2 0 3 0,2 2-7 16,-4 1-4-16,-3 3 9 0,1-4-8 0,0 0-1 15,-1 9-7-15,0-6 8 0,-13-11 0 0,8 11-5 16,-1 0 2-16,-2 3-13 0,-2-1 11 0,0 3-7 16,0-1 3-16,-2 1 3 0,1 0 4 15,2 3-5-15,-5-1-9 0,2 2-3 0,-2-1-1 16,1 4-2-16,2 0-26 0,0 2-3 16,0-1-14-16,11 1 6 0,-14 0-50 0,2 0 0 15,0 0-50-15,-10 11-17 0,13-8-19 0,-3 5-35 16,5-2 22-16,3-1-192 0,1 2-47 0,4-2 34 15,-1-5-40-15,0 0 30 0,12 27 58 16,2-17 61-16,1-1 6 0,7 6-23 0</inkml:trace>
  <inkml:trace contextRef="#ctx0" brushRef="#br0" timeOffset="67105.72">19653 16924 210 0,'6'-6'360'0,"-5"0"-60"0,0-1-24 16,1 1-11-16,-2 1-22 0,0 0 6 0,0 2-35 16,-2 0-35-16,2-2-3 0,0 5-7 0,0 0 10 15,0-8-41-15,0 8-1 0,-10-14-10 0,7 12-39 16,-2 0 17-16,0 1-27 0,0-1 3 15,0 2-7-15,-4 0 20 0,1 0 22 0,-17 11-26 16,7-2 11-16,-1 1 5 0,1 0-13 0,1 3 9 16,2 2-1-16,0-1-3 0,2 2 2 15,3 0-4-15,-1 4-8 0,0-1-23 0,5-2-4 16,1 0 2-16,1 2-12 0,2 0-1 0,2 1-6 16,0-11 5-16,0 2-7 0,12 19-11 0,-4-15-3 15,2 0 13-15,0-3-11 0,2 0-6 16,2-2 4-16,-1-1-5 0,3-2 8 0,0-2-14 15,1 0 0-15,-4-4-2 0,0-1 1 0,-13 0 1 16,10 0-1-16,4 0-8 0,19-14-4 16,-18 6 6-16,0 0-14 0,-1-4 8 0,1 0 0 15,-2-3 0-15,1-4 0 0,-2 0-11 16,1 2 9-16,-4-3-11 0,0-1 5 0,0-1-10 16,-1 1-1-16,-3-2 3 0,-1 3-12 0,-4 9 10 15,0-4-16-15,0-2 17 0,0 2-8 0,-13-16 6 16,6 14-11-16,-6 3-2 0,-1 2-9 15,0 1 11-15,-2 2 3 0,-3 2-14 0,1 0 12 16,0 0 0-16,-1 2-2 0,-2 3 9 16,2 2-28-16,-3-2 3 0,10 2-1 0,-2 0 4 15,-19 13-69-15,16-8-33 0,-1-2-20 0,3 2-17 16,5-1-26-16,3 1-20 0,0 2 20 16,3-4-203-16,2 2-72 0,1-1 45 0,1 1 41 15,0-5 27-15,0 0 24 0,0 8 37 16,23 12 12-16,-9-7 10 0</inkml:trace>
  <inkml:trace contextRef="#ctx0" brushRef="#br0" timeOffset="67617.58">20070 16911 277 0,'11'-14'392'0,"-2"3"-24"0,-2 4-51 15,-2 1-6-15,-1 1-50 0,-1 1-32 16,1 0-27-16,-3 0-24 0,0 0 43 0,-1 1-6 16,1-1-27-16,-1 4-27 0,0 0-10 0,0 0-28 15,0 0-22-15,-12-11 23 0,8 10-11 0,-3 3 13 16,-10 6 6-16,-1 3 6 0,-1 0-7 16,-2 3-14-16,2 2 6 0,0 0 1 15,1 0-4-15,2 2-22 0,1 0 6 0,2 3-20 16,1-1 3-16,0 5-5 0,3-1-8 0,3-3-12 15,3 2 4-15,1-4-16 0,2-10 8 16,0 3-23-16,16 17 16 0,-4-14-22 0,2-2-1 16,4-2-5-16,0-4 7 0,2-2-5 0,3 2-18 15,-2-7 3-15,3 0 4 0,-12 0 1 16,5 0-22-16,23-11-4 0,-18 3-7 16,-1-3 3-16,-3 0-3 0,1-6 3 0,-2 2-5 0,-2-3 2 15,-1-3 15-15,-1 3-17 0,-4-2 5 16,1-1 0-16,-3 4-6 0,-1-3 2 0,-4 1-6 15,-2 2 14-15,0 7-10 0,0-1 6 0,-17-14-8 16,5 13-3-16,1 0-5 0,-5 2-4 16,0 3-12-16,-2 0-6 0,-1 2-24 0,0 0-7 15,2 2 8-15,-2 3-11 0,-1-1-30 0,10 1-13 16,-4 0-14-16,1 0-10 0,-17 11-10 0,17-8-44 16,3 0-21-16,0-1 22 0,0 7-282 15,4-4 36-15,1 2 33 0,3-2 28 0,0 0 27 16,2-5 0-16,0 0 38 0,13 15 11 15,-3-5 3-15</inkml:trace>
  <inkml:trace contextRef="#ctx0" brushRef="#br0" timeOffset="68148">20590 16944 474 0,'3'-7'336'16,"-2"3"-53"-16,0 0-24 0,2-1-7 0,-2 1-34 16,0 2 7-16,0-1-50 0,-1 0-3 15,-2 1-19-15,0 0-5 0,0 2-8 0,-1-1 11 16,-1 4-7-16,-1-1-8 0,-7 6-15 0,-2 1 30 16,2 0-17-16,-1 2-2 0,0 1-19 15,1 0 11-15,-4 2-6 0,6-2-16 0,0 3-7 16,3 0-1-16,2 1-21 0,0 0 1 15,2-3-19-15,2 0 13 0,1-13-17 0,0 10-1 16,0 1-4-16,18 14 2 0,-7-16-13 0,2-2-3 16,2 1-1-16,0-3-9 0,2-1-12 0,0-4 4 15,-1 0-6-15,2 0 1 0,-8 0-13 16,4 0-11-16,18-9 16 0,-15 4-7 0,-2-3-11 16,0 4-12-16,-1-7 10 0,0 2 10 0,-3 0-12 15,2-5 2-15,-2-2 9 0,-2 0 2 16,-1 0-14-16,2-2 8 0,-3-2-10 0,-1-1 6 15,-2-1 3-15,0 3 5 0,-1-1 10 16,-2 6-10-16,-1 6 4 0,0-6 18 0,0-1-22 0,-14-16-4 16,6 19-1-16,-2 5 20 0,-2 1-12 15,-2-2 5-15,-4 2 11 0,2 6-35 0,6 0 25 16,-6 0 1-16,-23 12 19 0,16-7-20 16,1 5-21-16,-1 0 1 0,1 1-53 0,2 2-5 15,0-1-32-15,0 2-18 0,4-5-16 0,1 2-18 16,3 0-61-16,1-3 20 0,4-1-254 15,4 1-4-15,3-2 60 0,0-6 8 0,0 0 13 16,12 10 39-16,4-5 31 0,4-1 10 0</inkml:trace>
  <inkml:trace contextRef="#ctx0" brushRef="#br0" timeOffset="68669.38">21330 17072 1102 0,'-1'2'447'0,"-1"-2"-28"0,1 2-29 16,-1-2-38-16,1 1-26 0,0-1-35 15,1 0-22-15,0 0-32 0,1-3-27 0,0 3-32 16,2 3-33-16,0-4-45 0,3-1-89 0,-1 2 0 15,13-3-139-15,-1-3-90 0,3 2 19 16,4 1 18-16,-1-1-351 0,3 0 39 0,0-1 68 16,3 3 42-16,-2-2 24 0,6 1 25 15,0 0 15-15,1 3-3 0,-16 0 20 0</inkml:trace>
  <inkml:trace contextRef="#ctx0" brushRef="#br0" timeOffset="68823.28">22097 17111 509 0,'6'0'544'0,"0"0"-79"16,-2 0-68-16,1-3-53 0,-1 3-42 16,-1 0-36-16,3 3-131 0,-3-6-61 0,2 3-80 15,0-2-69-15,-5 2 7 0,8 0-349 0,-1 0 7 16,0 0 47-16,7 0 20 0,0 0 26 16,4 0-9-16,-3 0 33 0</inkml:trace>
  <inkml:trace contextRef="#ctx0" brushRef="#br0" timeOffset="68963.18">22543 17145 367 0,'4'-1'417'0,"0"1"-59"15,0-1-53-15,0 0-75 0,2-1-75 0,-3-1-51 16,2 2-65-16,0-1-3 0,0-2-281 16,1 2-108-16,-1 0 14 0,11-4 48 0,-2-1-18 15</inkml:trace>
  <inkml:trace contextRef="#ctx0" brushRef="#br0" timeOffset="69087.18">22975 17164 507 0,'4'-1'191'0,"1"-3"-29"0,-1 0-303 0,12-2 10 15,-4-3 8-15</inkml:trace>
  <inkml:trace contextRef="#ctx0" brushRef="#br0" timeOffset="69369.42">23791 17125 413 0,'4'-2'127'15,"1"2"-20"-15,-2-3-251 0</inkml:trace>
  <inkml:trace contextRef="#ctx0" brushRef="#br0" timeOffset="70272.83">24923 16933 451 0,'0'-14'313'0,"0"14"-30"0,0 0-9 15,0 0 5-15,0 0-40 0,0 0 13 0,0 0-30 16,-13-4-26-16,-3 18 40 0,1-4-26 15,0 4-8-15,0 1-9 0,-1 2-13 0,4 0-18 16,-2 1 4-16,4 2-22 0,2 0-9 0,1 1-4 16,1-3-23-16,3 3-10 0,2-1 4 15,1-11-12-15,0 4-8 0,15 16-17 0,-6-18 10 16,1-1-19-16,4 0-9 0,1-5 1 0,2-1-1 16,2 0-8-16,-7-4-5 0,4 0-1 0,3 0-6 15,24-16 3-15,-19 9-11 0,-1-7-9 16,-4 0-1-16,0-1-24 0,2-2 3 0,-3-1 4 15,0-2-16-15,-1 0 10 0,-3 0 8 16,0 1-9-16,-1 0 12 0,-5-1-18 0,-4 0 21 16,-2 0 0-16,-2 10-4 0,0-1 4 0,-20-11-12 15,3 11 9-15,0 4 13 0,-6-3-20 16,-1 4 4-16,-4 0-16 0,1 1 9 0,-1-2-5 16,2 5-36-16,2 2 5 0,10 0-49 15,-2 0-32-15,-1 0 5 0,-1 0-22 0,-15 10-15 16,21-6-7-16,2-2-19 0,1 1-41 0,3-1 21 15,2-1-198-15,1 2-51 0,2 1 31 16,1-2-2-16,0 0 46 0,3 4 28 0,1-4 15 16,9 7 18-16</inkml:trace>
  <inkml:trace contextRef="#ctx0" brushRef="#br0" timeOffset="70726.03">25480 16926 484 0,'6'-4'456'0,"-2"0"-101"0,-2-3-50 15,1 4-37-15,-3-1 5 0,2 0-32 0,-2 1 4 16,0-1-47-16,-2 2 13 0,-1 1-26 16,-1 0-18-16,-2 2 1 0,-1 0-17 0,-8 7-13 15,-3 1 7-15,6 1-14 0,-6 2-5 0,1 2 0 16,0 1-6-16,2 1-8 0,1 3-12 0,2-2 0 15,0 3-9-15,4-2-12 0,2 1-14 16,2 0-2-16,1 0-1 0,3-5-14 0,0-4 7 16,0 2-16-16,16 15 7 0,-7-13-1 0,3-2-7 15,-1-4-4-15,3-1-3 0,2-4-8 16,3 0-2-16,-4-2 1 0,-5-1-8 16,3 0-3-16,22-15-3 0,-16 6 6 0,0-1-13 0,-1-4-6 15,0-3-10-15,-1 1 7 0,1-2-9 16,-4-3-2-16,3 1-1 0,-6 1-1 0,-3 1 5 15,-1 1-1-15,-6 6 5 0,-1-2-4 0,0 5 8 16,-18-13-14-16,3 9-16 0,-3 1 2 16,-2 1-8-16,-3 4-12 0,-2 2 4 0,2 0-61 15,0 1-22-15,3 1-40 0,0 1-14 0,0 1-26 16,13 0 22-16,-1 0-149 0,-2 0-95 16,1 0 35-16,3 0 28 0,6 0-54 0,-8 0 47 15,8 0 25-15,0 0-15 0,-15 12 13 16,14-12 32-16</inkml:trace>
  <inkml:trace contextRef="#ctx0" brushRef="#br0" timeOffset="74440.67">19025 17733 293 0,'0'0'168'0,"0"0"-27"0,0 0-23 15,0-13 11-15,0 13-44 0,0 0 2 16,-26-20-23-16,25 16-8 0,1 2 29 15,-2-1-33-15,2-2 20 0,-2 1-17 0,0-1 18 16,0 2-6-16,-2-1 12 0,-1-1 14 0,2 1-12 16,0 1-3-16,1-2-2 0,-1 2 3 15,0 1-19-15,0-3-1 0,-1 3 14 0,-1-3-5 16,1 2 16-16,0 1-9 0,0-2-17 16,1 1-6-16,-1-1 0 0,0 3 1 0,0-2-8 15,0 0-9-15,1 1 0 0,0 0-9 0,0-1 16 16,2 2-6-16,-1 0-8 0,1-1-6 15,-2 2-2-15,2-3-10 0,-1 3 12 0,0-1-13 16,1 0 14-16,-1-1 13 0,0 1-14 0,0 1-7 16,1-2 5-16,1 1 2 0,-1 1 9 0,1 0 15 15,-2-1-11-15,2 1-14 0,0 0 18 16,-1-3-20-16,0 3 21 0,1-1-9 0,0 1-17 16,-1-1 8-16,1 1 7 0,0 0-6 0,0 0 9 15,0 0 3-15,0 0-12 0,0 0-3 16,0 0-2-16,0 0-1 0,-2 0 12 0,1 0-16 15,0 0 9-15,1 0-4 0,1 1 17 16,-1 0-11-16,1 2-11 0,-1-2 1 0,1 2 3 16,-1 2 23-16,-1 0-25 0,0 2 0 0,2-2 47 15,-2 2-5-15,0-1-6 0,1-6-5 16,0 7-5-16,0 2-15 0,0-2-4 0,0 1 10 16,0 4-2-16,0 2-3 0,0 0-5 15,0-3 8-15,0 3-8 0,15 13-2 0,-8-13-2 16,2-2 10-16,3 0-15 0,3-2 12 0,2-2-4 15,3-1-18-15,4-2 24 0,1-2 10 16,2-2-8-16,-1-1-14 0,-13 0 0 0,8 0 13 16,27-9-16-16,-23 2-22 0,1 1 19 0,-3 2-16 15,-1-1-12-15,-3 0 25 0,0 3 16 0,-6-3-6 16,-2 5 1-16,3-7-41 0,0 2 28 0,-2 1 3 16,-4 0-33-16,6-1 25 0,-4 1 1 15,3-4 0-15,-1 4 20 0,0-3-7 0,2-1-29 16,3-2 28-16,-2 1-14 0,0-1 11 0,0 1-9 15,3-1-12-15,-4 0 5 0,1 1 14 16,1 3-4-16,-2-3-20 0,2 0 15 0,-1 2 7 16,1-1-2-16,1 1-2 0,-1 2 2 0,-1 0-2 15,2 2 0-15,0 2-6 0,4-3 2 0,-2 4-14 16,-8 0 12-16,6 0 7 0,2 0 6 16,4 0-13-16,0 0-6 0,23 13 12 0,-20-9-8 15,-1 1 8-15,-1 3 15 0,2-1-37 16,-3 2 13-16,1 0 15 0,1 0 4 0,-1 2 6 15,-1 1-20-15,-1-2-20 0,2-1 26 0,-1 2-4 16,0-4-6-16,-1 2-5 0,-1 4 8 16,1-4 9-16,-3 3-6 0,0-4 12 0,-1-1 6 15,-3 3-16-15,-2-2-10 0,1 1 15 0,-1-1-23 16,-1 1 19-16,-3-2-18 0,2 7 9 0,-5-3 12 16,3-2-1-16,-3 0-4 0,3-4 1 15,-3 2 19-15,-3-2-11 0,0-2-9 0,-2 0 3 16,1 0 3-16,-2-2-8 0,0-1-6 15,0 0 18-15,0 0-14 0,0 0 3 0,0 0 11 16,0 0 0-16,0 0-19 0,4 9 12 0,-5-9 13 16,1 0-21-16,2 1-7 0,-2-2 7 0,-6 2-8 15,8-1 14-15,0 0-4 0,-2 0 2 0,0-5-3 16,1 5 6-16,-1-3-9 0,2 6 0 16,-1-3-16-16,-2 2 21 0,2-2 14 0,0 0-5 15,-2 0-13-15,1-2 34 0,0-1 1 0,0 3-26 16,1 0 24-16,-3 0-2 0,2-2-3 15,0 0-1-15,2 2 0 0,-1-5 4 0,2 1-10 16,-1-2 9-16,0-1-10 0,5 1-2 16,5-3-1-16,-3 0 11 0,4-2-22 0,2 0 14 15,1 1-17-15,-2 2 18 0,3-3-16 0,0 3 2 16,2-1 6-16,0 2-20 0,2-1 17 16,-2 3 4-16,0 0-6 0,-1 0 1 0,1-3-12 15,-1 5 16-15,3-1-15 0,0 1 11 16,-1 2 1-16,0 1 5 0,2-3-17 0,-4 1 8 15,3 1-3-15,0 1 5 0,-2-1-6 16,3-1 20-16,-12 2-17 0,8 0 3 0,2 0 4 0,0 0-11 16,1 0 0-16,0 0 7 0,-2 0-7 15,1 0 15-15,1 0-5 0,-1 0-20 0,2 0 16 16,0 0 5-16,0 0-13 0,23-12 8 16,-20 9-9-16,-4-1 9 0,4 1-5 0,2 3-9 15,0-2 8-15,0-1 6 0,0 1 8 0,-1-1-3 16,2 2-9-16,0-5 6 0,-1 3-10 15,-3 3 2-15,2-2 3 0,1 0 18 0,0-1-20 16,-3 3-1-16,4-2 12 0,-2 2-1 16,1 0-2-16,-13 0-3 0,6 0-5 0,1 0 10 15,4 0-2-15,-1 0 0 0,0 0-1 16,0 0 6-16,0 0-2 0,0 0-4 0,-1 0-5 16,1 0-1-16,21 5 3 0,-22-3 7 15,-3 0-10-15,2-2 13 0,-1 1-15 0,1 2 9 16,0-3-2-16,1 2-3 0,-10-2-12 0,5 0 15 15,6 0-9-15,4 0-4 0,2 0 7 16,1 0 19-16,2 0-23 0,0 0 12 16,1 0-4-16,0 0 7 0,0 0-5 0,-1 0-14 15,0 0 20-15,-3 0-11 0,0 0 4 0,26-10-19 16,-29 10 13-16,-12 0 3 0,5 0-6 0,4 0-3 16,3 0 8-16,-1 0 10 0,3 0-2 15,1 0-2-15,0 0-10 0,1 0 11 0,0 0-7 16,1 0 15-16,0 0-11 0,-1 0-10 0,-1 0 15 15,2 0-18-15,-1 0 1 0,0 0 26 0,0 0-16 16,0 0 3-16,-1 0-3 0,0 0 5 16,2 0-2-16,1 0-1 0,-1 0-4 0,34-12-10 15,-34 12 7-15,1 0 5 0,-1-4-5 16,0 4 5-16,-16 0 2 0,9 0-3 0,3 0-3 16,2 0 3-16,2 0 2 0,-1 0-13 0,0 0 16 15,1 0 2-15,-2 0-8 0,32-11 6 16,-32 9 0-16,-1-1 7 0,1 0-17 0,-2 1 11 15,0 0-5-15,1 0 7 0,0-3-14 16,-1 3 15-16,1-1-13 0,-1 0 16 0,1 1-14 16,2 0 8-16,-1-1-5 0,-1-2 11 0,2 5-20 15,-4-2 18-15,-1-3-15 0,-2 0 3 0,0 1-7 16,0 0 15-16,-4 0-9 0,1 0 14 16,-2 1-8-16,0 1 1 0,-1-1-6 0,2 1-1 15,-2-1-2-15,0 2-4 0,-3 0 3 0,3-2 15 16,-4 1-16-16,4 1 15 0,-4 0-9 0,-2-2-3 15,-1 1 9-15,0 2-2 0,4-5 7 16,-15 5-8-16,11 0 4 0,0 0-11 0,-2 0 7 16,0 0 6-16,-1 0 3 0,-1 0-12 15,8-10 4-15,-7 9 2 0,7-3 1 0,-1 1-7 16,-4 2 6-16,7-4 4 0,-6 4-8 0,0-1-2 16,-2-3 17-16,6 1-21 0,-2 4 4 0,-1-3 2 15,1-2 1-15,5 3 4 0,-6-1-7 16,0 1 1-16,-3 0 10 0,-1-1 2 0,-1 3 0 15,-1-2 1-15,-1 0-2 0,-1 0-2 16,1-1 2-16,0 3-3 0,-1-3-1 0,2 3-3 16,-2-2 2-16,-1 0 7 0,1-1-8 15,1 1-2-15,-1-1 11 0,0 1-22 0,2-1 15 16,-3-1 3-16,2 2-3 0,-1-1-6 16,1 0 0-16,0 1-2 0,-2-1 11 0,1 1-13 15,0-1 10-15,0 0-1 0,-1 0-5 0,1 2 1 16,-1-2 1-16,0 1 2 0,2 0-6 0,-3 0 5 15,0 0 5-15,2 0-3 0,-1 1-1 16,-1-2-3-16,1 3-9 0,-1 0 10 0,-1-2-3 16,1 1 6-16,1 0-6 0,0 0-2 0,-1-2-1 15,1 2 4-15,-1 1-7 0,2 0 0 16,-2 0 2-16,1 0 6 0,-1-2-5 0,0 1 1 16,-1 1 4-16,1 0-9 0,-1-2 8 15,-1 2 9-15,0 0-11 0,0 0 9 0,0 0-15 0,0 0 17 16,0 0-10-16,8 0-5 0,-8 0-2 15,0 0 10-15,8 0 0 0,-8 0 3 16,13-10-5-16,-10 10 1 0,2-2-1 0,-1 2-1 0,1 0-2 16,-1-3 2-16,-1 3-4 0,1-3-3 15,0 2 9-15,0-2-4 0,0 1 2 16,1 2 4-16,0-1-4 0,-1-1 2 0,0 0-4 16,0-1 2-16,-1 3-10 0,0-2 11 0,0-1-2 15,0 0 3-15,-1 2-5 0,2-2 10 0,-2 0-14 16,0 1 9-16,0-2-4 0,0 3-2 15,1-1 7-15,-1-1-1 0,1 1 3 0,0-2-4 16,0 1-2-16,-1 1 8 0,0-1-14 16,1 1 8-16,-1 0-14 0,0-2 17 0,-1 2-7 15,1 0-5-15,1-2 19 0,-3 3-11 0,2-1-2 16,-1-1 7-16,1 1-6 0,-1 0 3 0,-1 2-5 16,2-3 14-16,-2 1-17 0,1 2-1 0,0-3-4 15,-1 3 5-15,0-3-6 0,0 2-27 16,1 1-1-16,-1-1 15 0,0 0-32 0,0 1 6 15,0 0-62-15,0 0-4 0,0 0-14 16,0 0-23-16,0 0 0 0,0 0-39 0,-12-6-26 16,7 6-17-16,3 0 21 0,-4 0-249 0,0 0 5 15,-10 7 44-15,7-7 32 0,0 0 11 16,-21 5 25-16,9 0 17 0,-3 2-9 0</inkml:trace>
  <inkml:trace contextRef="#ctx0" brushRef="#br0" timeOffset="75390.69">21662 18435 532 0,'17'-8'325'0,"-1"-3"-29"0,-6 1-22 15,0-1-2-15,-2 0-9 0,-6-4-9 0,4 1-22 16,-1-1-24-16,-1-2-32 0,-4 7-21 0,0-5 50 16,0-3-42-16,-11-21-7 0,9 21-37 15,-8 0 16-15,-3 3-9 0,-3-2-14 0,0 6-20 16,-3-2-11-16,-1 4 11 0,-6 1-6 0,2 0-27 15,0 3 8-15,-1 5-19 0,13 0 16 0,-7 0-14 16,-21 12 5-16,15-6-28 0,7 4 3 16,2 3-3-16,0 0-1 0,0 4-20 0,6-3-1 15,1 2 9-15,1-2 0 0,3 4-2 0,3-3 6 16,2-8 2-16,0 3-10 0,0 3 0 0,16 9-5 16,-6-11 10-16,3-1-6 0,3 1 5 15,5-3 16-15,5 2-10 0,-4-3 2 0,4 0-15 16,1 1 12-16,1 2-6 0,2-4-9 15,3 2 10-15,-1 0-1 0,1-2-9 0,-1 1 3 16,-3 1-5-16,-3-1 10 0,-1-2-11 0,-5 4 6 16,3-1-10-16,-10-3-2 0,-2 1 4 15,-8 2 7-15,1-3 1 0,-1-1 0 0,-2-1 11 16,-1-3-8-16,0 0 13 0,-19 13 5 0,7-8 3 16,-4-3 3-16,-4 0-16 0,-6 0 12 0,0-2 7 15,14 0-2-15,-25-6 0 0,11 3 3 16,3 0-17-16,0-4 5 0,2 2-9 0,2 0 11 15,2-4 7-15,4-2 0 0,0-1-14 0,4 1 8 16,3-1-4-16,2-2-4 0,3-1 0 16,1 8-10-16,13-16-9 0,2 7-5 0,0 1-4 15,2 3 5-15,2 0-5 0,3 2 5 0,5 4-10 16,-3 0 11-16,1-2-24 0,-1 0-11 0,0 2-23 16,-2 4-9-16,3-1 9 0,-13 3-77 15,6 0-9-15,1 0-61 0,1 0-26 0,-4 0-61 16,1 0 31-16,-1 0-254 0,-4 0 13 15,4 0 36-15,-4 0 35 0,-3 0 37 0,10-7 19 16,-11 7 37-16,-1-5 48 0,1-1 1 0</inkml:trace>
  <inkml:trace contextRef="#ctx0" brushRef="#br0" timeOffset="75840.92">22080 18169 687 0,'0'-3'428'0,"-1"0"-71"0,1 4-43 16,-2-2-52-16,1 2-7 0,-3-3-31 0,1 1-10 16,-1 2-8-16,4 0-18 0,1-1-14 15,-2 3-27-15,0-4-14 0,1 1-15 0,1 1 6 16,0-2-43-16,0 1 24 0,1 0-19 0,1 0-10 16,3 0 1-16,-1 3 4 0,3-3-18 15,2 2 15-15,0-3 1 0,-2 1-13 0,2 0-1 16,3 0-5-16,19-11-6 0,-13 11-11 15,-1-4 4-15,1-1-11 0,-1 0-1 0,-2 0-6 16,-1 0 2-16,-2 0-12 0,-3 3 2 0,-2-1-3 16,-3 0-1-16,-2 0 0 0,0 2 1 15,-1-1 4-15,-1 2-2 0,-1 0-14 16,0 2 7-16,-2 1-10 0,-3 4 12 0,-3 2-6 16,1 9 16-16,-3-3 6 0,1 8 3 0,2 0 10 15,-2 0-1-15,1 8 9 0,4-6 7 0,0 3-15 16,0 1-1-16,2 1-9 0,-1-3 7 15,0-4-3-15,3-13 7 0,0 5-8 0,0 2-19 16,0-2-18-16,0-2-26 0,0-4-33 16,0 1-10-16,0-1-26 0,0-3 9 0,-4-1-104 15,4-7-23-15,3-5-60 0,4 1 24 0,-3-4-221 16,4-6-58-16,-1-1 42 0,3-2 31 16,3-2 33-16,-8 2 49 0,9 1 26 0,-2-3 23 15,1 3 42-15,1-1-37 0</inkml:trace>
  <inkml:trace contextRef="#ctx0" brushRef="#br0" timeOffset="76102.61">22684 18059 1061 0,'-1'0'342'0,"1"1"-49"15,-2 4 10-15,-1 4-36 0,-1 2 27 0,0 14-6 16,-1-4-28-16,-3 3-14 0,0 3-10 0,1 0-2 15,2 4-23-15,1 0-23 0,-1 1-18 0,5-20-11 16,0 8-14-16,0 1-26 16,0 2-14-16,0-4-14 0,0-2-35 0,0-1-28 15,0 0-40-15,0-5-40 0,0-2 4 0,3 4-82 16,-3-13-52-16,-4-3-76 0,9-7 26 0,0 1-295 16,0-2 41-16,-1-1 33 0,10-2 24 0,-2-4 55 15,10 5 26-15,-1-1 11 0,3 0 0 16,7 0 39-16</inkml:trace>
  <inkml:trace contextRef="#ctx0" brushRef="#br0" timeOffset="77467.81">23120 18144 1232 0,'-2'-11'432'0,"3"2"-49"16,0-2-43-16,3-2-24 0,3 4-51 0,3-7-13 15,6 1-27-15,2 4-34 0,7 0-1 16,-1 4-24-16,-4 2-24 0,-12 5-12 0,4 0-10 16,20 9-20-16,-19 4 8 0,-2 1-7 0,-2 3-8 15,0 4-1-15,-6 5-1 0,-3-12-2 16,0 4-9-16,0 7 2 0,-17 23-9 0,6-23-2 16,-5-4-11-16,4 0 3 0,1-4-20 0,-3-3 13 15,3-1-13-15,2-1 6 0,-1-4-12 16,1-1-3-16,2-4-9 0,1 0 4 0,1 1 4 15,0-4-12-15,0 0-10 0,5 0 11 16,0 0-8-16,0 0-10 0,0 0-8 0,-12-13 10 16,11 11-10-16,1 0-5 0,2 1 10 0,0-2-10 15,4 2 0-15,-2-2 6 0,4 1-12 16,3 2 5-16,6 2-8 0,-8-2 12 16,7 0-5-16,18 12 12 0,-6-6-10 0,-2 5 1 0,0-4-4 15,1 4 12-15,1 0-4 0,-1 4-3 16,-5 3-3-16,1 5 10 0,-3-4-11 0,-3-2 12 15,-3 4-4-15,-2 1 10 0,-5-1-18 0,-3 1 13 16,-2-6 9-16,-2-9-5 0,0 6 8 16,-11 13-13-16,3-16 3 0,-3-2 15 0,-6-2 1 15,-2-1-16-15,-6-5 12 0,-2 2-5 16,-1-4 9-16,-2-2-2 0,-2-3 1 0,-3 2-4 16,1-4 2-16,5 0-9 0,3 0-12 0,0-1 23 15,6 0-13-15,5 0 6 0,0 1-14 16,2 1 14-16,6-1-14 0,6-3 9 0,2 4-14 15,5-3-3-15,4-1-16 0,1 2 18 0,5-4-5 16,2 3-19-16,5 1-1 0,5-4 3 0,3 2 2 16,4 0 2-16,-1 1 6 0,8-1-5 15,-3 3 8-15,-2 0-10 0,2-1 11 0,-6 2-9 16,3-4 3-16,-6 1-8 0,0 1 6 16,-3 2-2-16,-4-1 8 0,-2-1 4 0,-3 0-19 15,-4 1 16-15,-2 0 3 0,-4 6-5 16,-2-6-4-16,0-3-4 0,-4 4 22 0,-2 0-8 15,0 8 10-15,0 0-7 0,0-7 2 0,-16-5-5 16,5 12 22-16,0-1-18 0,0 7 8 0,-2 1-15 16,-1 2 29-16,1 2 4 0,2 4 8 0,3-1 0 15,-3 0-10-15,4 1 8 0,0 2-1 16,1-2 9-16,3-3-3 0,1 2-3 0,2-6-6 16,7 19-3-16,0-12 15 0,2 0-17 0,3-5 5 15,-1-1 4-15,5-1-10 0,-2-1 3 16,3-2-3-16,-2-5 6 0,-6 0-11 0,6 0 3 15,19-12-12-15,-16 5-28 0,2-6 2 0,0 1-19 16,-1-2-11-16,1-6-12 0,0 0-3 16,-1-1-1-16,-4 3 1 0,-2 0 6 0,-1 0 2 15,-5 0-4-15,-5 4 21 0,-2 7-4 0,0-2 1 16,0 1 6-16,-11-9 8 0,11 11 4 16,-4 4 4-16,1-3-5 0,-3 0 4 0,4 5 28 15,-1 2-15-15,5-1 10 0,-3 2 0 0,3 1-12 16,2 5-1-16,3 1 2 0,0 0 2 15,2 3 21-15,3-1-3 0,-4 4 12 0,3-1-10 16,4 0 30-16,-8 1-6 0,1-1 2 0,-1 0 1 16,-1 1 4-16,1-3-18 0,-1-1 5 15,-6 1 16-15,2-1-1 0,-2-4 12 0,0 0-1 16,0-8 8-16,0 0-9 0,-15 12 8 0,2-10-11 16,1 0 5-16,2-2-3 0,10 0-8 0,-13 0-8 15,0 0 14-15,-12-14-13 0,14 9-12 16,3 0-1-16,-1 0 7 0,1-2-6 0,2 0 3 15,2-3 3-15,3 3-7 0,0 1-4 0,1-3 0 16,0 9-4-16,16-16-6 0,-5 9-13 16,4-2-7-16,4 2 21 0,2-4-8 0,0 2-10 15,2 2 12-15,2 0-11 0,1 1 8 16,2 0-2-16,4-1-10 0,1 4 18 0,-2 0-3 16,-4 2-8-16,-4 1 5 0,-4-1-7 0,-10 1 10 15,3 0 1-15,2 0 0 0,11 12-8 16,-18-6 0-16,-3 4-8 0,-1-1 16 0,-1 2-2 15,-2-11-2-15,0 10 9 0,0 2-6 0,0 2 5 16,0-3 2-16,0 0 0 0,-11 10-2 16,14-9-8-16,-2-3 9 0,1 0-6 0,3-7 16 15,-1 7-7-15,3-4 12 0,2 1 1 0,-1-4 20 16,-2-1 1-16,6 2-17 0,-12-3 1 0,24-10 12 16,-11 6-17-16,-2-3-5 0,3-1 10 15,0-1 10-15,-3-4-15 0,1 0-3 0,-5-1 15 16,2-2-15-16,-1-1 3 0,-2-1-20 0,-4 7 20 15,-2-7-4-15,0 11 3 0,0-3-15 16,-20-13-22-16,9 8-21 0,-7 0-26 0,-6 1-23 16,-5 3-59-16,-1 5 16 0,0 1-99 0,4-2-38 15,2 0-48-15,2 5 26 0,10-1 29 16,0-1 25-16,4 4-285 0,8 0 22 0,-3 1 56 16,13 2 37-16,1 2 1 0,0 2 58 15,12-3 29-15,-6 1 37 0,0 0-19 0</inkml:trace>
  <inkml:trace contextRef="#ctx0" brushRef="#br0" timeOffset="81026.56">24805 18281 654 0,'0'0'262'0,"0"0"-37"16,0 0-12-16,0 0-13 0,0 0-7 0,0-14-33 15,0 14 11-15,0 0-15 0,0 0-18 16,0 0-13-16,0 0-21 0,0 0 0 0,-5-22 1 16,-5 26-3-16,-3 0 14 0,-1 2-4 0,-2 0-22 15,-3 0-5-15,6 3-5 0,0 0 30 16,2-1-28-16,3-2-18 0,-5 5 6 0,6-3-28 16,2-2-1-16,3 1-13 0,1 0 3 0,1-2 21 15,0-5-7-15,0 0-5 0,13 19-5 16,-1-13-1-16,-3-5-4 0,3 5-3 0,3-2-17 15,0 1 10-15,-6 0 11 0,9 0-19 0,1-1 13 16,-1-1-12-16,-3 4-2 0,-2 1 44 0,-3 1-4 16,-4 1-1-16,2 5 3 0,-6-4 16 15,1 1 19-15,-3-12-3 0,0 11-20 0,0 0 23 16,-17 10-12-16,8-11-11 0,-3-3 2 16,-1-3-7-16,-1 0-7 0,-3 0-10 0,-3-5-21 15,-1 1-43-15,-4-5-39 0,-1 2 8 16,-5-4-155-16,-10-2-66 0,-2-1 24 0,-2-2-267 15,-2-3 16-15,-1-4 46 0,-5 5 32 0,-4-4 31 16,-1-1 22-16,1 3 4 0,-3-6 21 16,-8-1 44-16,1 4 27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6:44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2378 2292 249 0,'0'0'329'0,"0"0"-59"16,0 0-33-16,0-13-7 0,0 13-30 15,0 0-21-15,7-20-14 0,-13 18-1 0,2 1-19 16,-2 1-12-16,1 1-3 0,0 1-26 0,-2 0-3 16,-6 4-9-16,1 0-16 0,0 4 9 0,1 2-12 15,2 0 12-15,-2 5-3 0,3 2-2 16,0 1 30-16,0 2-9 0,3 0-17 0,0 1-25 16,3-1 14-16,1-1-8 0,1-10-6 0,0 4-7 15,0 3 30-15,13 18 10 0,-4-20 2 16,-1-2-8-16,5-2-3 0,3-2-24 0,-2-3 1 15,2-2 13-15,-3-2-14 0,5-1-6 16,-9-2-4-16,6 0-2 0,17-12-3 0,-14 3-3 16,3-1-25-16,-3-1 10 0,-3-3-1 15,1 1 5-15,-3-1-7 0,1-3-28 0,-3-2 24 16,0 2-22-16,-2-2 7 0,-2 3 1 0,0 0-13 16,-3-2 25-16,0 3-21 0,-3 2 4 0,-1 6-8 15,0 0 4-15,0-5-2 0,0 2 6 16,-18-13-2-16,11 15-18 0,-2-2 14 0,-1 1-11 15,-2 1 24-15,0 1 3 0,3 4-25 16,-5-4 14-16,1 5-7 0,2-1 0 0,-2 3 1 16,13 0 1-16,-10 0-33 0,-1 0-35 0,3 0 5 15,-4 0-22-15,-14 14-20 0,14-11-5 0,2 1-2 16,2 0-35-16,-3 3-23 0,2-5-47 16,6 5 19-16,-2-7-143 0,1 3-74 0,3-3 14 15,1 0 21-15,1 0 23 0,0 0-16 16,2 0 15-16,3 0 62 0</inkml:trace>
  <inkml:trace contextRef="#ctx0" brushRef="#br0" timeOffset="496.89">2972 2162 477 0,'1'0'342'0,"-3"-1"-31"16,3 2-28-16,0 1-21 0,-1 3-5 16,-1-2 10-16,0 3-26 0,-3 10-43 0,2-3-24 15,2-5 55-15,0 7-21 0,0 1-14 16,0 4-8-16,0 2-12 0,0 0-30 0,0 0-8 15,0 1-19-15,0-3-5 0,0 0-22 0,0-2-5 16,0-3-7-16,0-1-10 0,0-3-13 16,0 0-20-16,0-4-12 0,0 1-1 0,0-1-71 15,0-1-44-15,0-6-2 0,0 7-15 0,0-7-15 16,0 8-31-16,0-8-29 0,0 6-19 16,0-6 18-16,0 0-201 0,0 0-46 0,-7 8 18 15,8-10 28-15,2 0 37 0,-2-2-3 0,5-8 27 16,0 1 4-16,1 0-5 0</inkml:trace>
  <inkml:trace contextRef="#ctx0" brushRef="#br0" timeOffset="901.47">3271 2194 627 0,'1'-5'343'0,"1"3"-37"0,-2-1-1 15,2 1-35-15,-1 1-26 0,0-1-28 16,-1 2 6-16,0-2-32 0,1 2-24 0,1 0-25 16,-1-1 6-16,0 2-22 0,1 1-14 0,0 0 52 15,-1 1 12-15,1 1-9 0,0 2 6 0,4 10 3 16,0 1-13-16,-1 0 0 0,1 2-20 15,-2 2 2-15,2 0-24 0,-2 1 10 0,-1 2-28 16,4-3-12-16,-5 1 1 0,1 0-7 16,0-1-16-16,-1-1-10 0,1-1 3 0,-2-7-7 15,3 3-23-15,-2-3-9 0,-1-1-24 0,0-5-26 16,0 1-17-16,1-2-32 0,-1-3-1 0,-1 1 7 16,3-2-89-16,-3-1-28 0,0 0-58 15,0 0-34-15,8 0 27 0,11-18-204 16,-9 8-46-16,-1 0 20 0,-2 1 43 0,3-3 27 15,1-3 38-15,4 3 39 0,-1 3-2 0,6-4 3 16,-2 4-2-16</inkml:trace>
  <inkml:trace contextRef="#ctx0" brushRef="#br0" timeOffset="4115.51">3803 2314 465 0,'0'0'294'0,"0"0"-48"0,14 0-29 0,-14-14-13 16,0 14-18-16,0 0-14 0,0 0-6 15,0 0-8-15,0 0-16 0,0 0-16 0,22-26 8 16,-20 23-3-16,-1 3 9 0,0-2 5 15,0-1-15-15,-2 1 35 0,0-1-8 0,1 1-8 16,0 0 8-16,-3 1-18 0,2-2-12 0,-1 0-11 16,0 0 7-16,0 1-25 0,-1-1-5 15,0 2-29-15,0-1 18 0,-1 0-27 0,-1 2 7 16,0-1-28-16,0 1 21 0,-1 3-31 0,1-3 2 16,5 0-5-16,-20 11-8 0,8-4 4 15,-2 2 13-15,4 1-8 0,0 2-2 0,0 2-10 16,1 1 23-16,3-1-21 0,1 3 7 0,3-2-4 15,0 3 11-15,2-5-17 0,0-6-11 16,0 1 14-16,0 3 6 0,10 9-3 0,-3-5 2 16,-1-6-7-16,3 1 0 0,0-3 15 0,2 2-9 15,3 0 3-15,0-3-1 0,5-1-1 16,-6-5-2-16,-1 2-5 0,-1-2 4 0,-11 0 0 16,10 0 1-16,0 0-7 0,3 0-1 0,15-11-1 15,-15 8 4-15,-4-1-5 0,3-4 4 16,-1 3-8-16,-5-2 11 0,2-4-5 0,-2 1-2 15,3-2 7-15,-3 0-7 0,0-1 1 0,-2 3 4 16,-2 1-1-16,-2-1 2 0,1 0-8 16,-1 1 10-16,0 1-13 0,0 8-3 0,0-9 9 15,0-3 8-15,0-1-10 0,-13-10 6 0,10 12-15 16,-1 4 12-16,-1 0 6 0,-2-4-8 16,-1 3-6-16,1 2 8 0,-1 0 0 0,1 3-2 15,0 1-5-15,0-1-1 0,-2 3 1 0,2 0-12 16,-1 0 6-16,-1 0 4 0,-4 0-4 0,-1 0 8 15,-17 10-1-15,15-5-12 0,0 0 6 16,0-1-3-16,1 4-11 0,2-1-35 0,-3 0 4 16,4 3 5-16,1-3-20 0,2 3 6 0,1-2-83 15,1-1-23-15,1 0-53 0,3-3-47 16,-1-1 26-16,3 0 23 0,0-1 18 0,1-2-290 16,0 0 37-16,0 0 28 0,0 0 26 0,13 9 39 15,5-7 49-15,1 1-11 0,6 0 48 16,4-1-27-16</inkml:trace>
  <inkml:trace contextRef="#ctx0" brushRef="#br0" timeOffset="5171.32">4300 2321 261 0,'0'0'268'0,"0"0"-23"0,0 0-48 0,13-13 7 16,-13 13-11-16,17-20 1 0,-15 15-15 16,-2 2-17-16,2-1-25 0,-2-1-7 0,0 1 4 15,-1 1-30-15,1-1 1 0,0 4-14 0,0 0 5 16,0 0-15-16,0-6 11 0,-13-2-22 0,9 6-10 16,0 2 12-16,-1 0-7 0,0 0-10 15,-1 0-1-15,-1 3 10 0,-6 4-12 0,-1 3 1 16,2 0-12-16,0 5 3 0,0 1 1 15,3 3 4-15,-1 3 7 0,1-3-26 0,3 3 22 16,-1 0-10-16,3-1 7 0,3-2-7 0,-2-1-4 16,3-9 37-16,0 4-8 0,10 16-6 0,-2-14-11 15,3-2 24-15,-3-5-11 0,4 0 15 0,4-1-12 16,0-2 0-16,4-3-10 0,0-2-11 16,-9 0-5-16,7 0 5 0,21-12-14 0,-16 4-14 15,-1 0 20-15,-4-1 1 0,2-3-29 0,-4 3 12 16,1-8-2-16,-4 0-11 0,-2 2-18 15,0-2 10-15,-2 0-2 0,-2 3-3 0,-1-3-4 16,-4-2-1-16,0 2-4 0,-2 11-3 16,0-8 3-16,0 1 19 0,-17-16-23 0,9 16 0 15,-1 1-6-15,-3 4 9 0,-1 0-7 0,-3 4 1 16,1-1 3-16,-2 3 6 0,2 2 5 16,4 0-1-16,-3 0-18 0,-2 0-23 0,-19 17 16 0,18-11-20 15,0 4 10-15,0-3 4 0,4 4-37 16,0-2-17-16,0 1-2 0,0 0-20 0,1 2-26 15,5-2-32-15,4 3 15 0,-1-7-184 0,4 0-122 16,0-6 34-16,0 8 29 0,16 9 24 16,-6-12 24-16,5-1 20 0,-8-4 7 0</inkml:trace>
  <inkml:trace contextRef="#ctx0" brushRef="#br0" timeOffset="5676.66">4843 2280 858 0,'-4'-3'292'0,"0"-1"-39"0,1 2-23 15,-1 1-29-15,-1 0-21 0,-1 1-3 0,1 1-24 16,-2 0 1-16,1 1-15 0,-8 7-24 0,-1-3 27 15,0 5-25-15,2 0 6 0,2 3-8 0,-1 1-11 16,3 4 10-16,0 1-42 0,2-1-8 0,0 2 41 16,3-1-11-16,1-3-10 0,1 3-18 15,2-11 12-15,0 5 9 0,0 1 1 0,18 14-14 16,-4-17 11-16,-1-2-4 0,2-1-20 16,2-4 4-16,1-1-14 0,0 1 15 0,-8-5-21 15,6 0 9-15,1 0-16 0,22-14-5 0,-20 5-1 16,0 0 4-16,-2-2-9 0,1-3-10 0,0-1-16 15,-5-2 6-15,-2-2-5 0,0-3 3 16,-3 0-10-16,-1 0-26 0,1-2 38 0,-2 4-32 16,-5 0 16-16,0 2 9 0,-1 12-8 15,0-3-2-15,0 0-6 0,-12-5-1 0,2 6 5 16,-3 2 2-16,0 3 2 0,0 3 0 16,-6-3-12-16,10 3 3 0,-7 0-17 0,-21 12 5 15,18-7 1-15,-3 2-25 0,4-2-18 0,-2 3-16 16,4-1 15-16,0 0-40 0,4 3-23 0,2-6-24 15,0 0-40-15,5 0 19 0,1-1-193 16,1-1-82-16,2 0 46 0,0 0 22 0,1-2 15 16,5 0 38-16,-1 0 22 0,2-1 12 0,14-5 8 15</inkml:trace>
  <inkml:trace contextRef="#ctx0" brushRef="#br0" timeOffset="6527.42">5439 2245 262 0,'1'-1'255'16,"-1"-1"-24"-16,1 2-27 0,0-1-6 0,-1-1-29 15,0 2-24-15,0-1 5 0,0 0-6 0,2 0-5 16,-2-1-1-16,0 1-8 0,0-1-18 16,0 1-26-16,-2-1 18 0,2 1 2 0,-1 0-16 15,2 0 5-15,-1-1-33 0,-1 1 2 0,0 0 6 16,0 0 11-16,0-1-22 0,1 1-13 16,-1-1-12-16,-1 1 2 0,0 0 3 0,0 1-10 15,0 0-7-15,-1 0 0 0,1 0 10 0,-1 0-2 16,-1 0 7-16,0 0 3 0,0 0-8 0,0 0-10 15,0 1 5-15,1 0-10 0,-1-1 6 16,4 0 7-16,0 0-10 0,-8 0-11 0,8 0 27 16,-17 8-14-16,12-6-6 0,0 0 1 0,-8 7-3 15,3-6 9-15,3 3 6 0,-5 4 16 0,1-1-20 16,1 0-2-16,2 3-17 0,3-2 7 16,0-2-3-16,-1 10 20 0,0-1 14 0,0-4-19 15,3 1-2-15,0 2 44 0,3-1-3 0,0-9 2 16,0 3-6-16,0 3-2 0,10 17-10 15,-2-12 26-15,-1-4-12 0,3 1 1 0,2 0 8 16,-2-4-4-16,3 0-19 0,1-5 10 0,2 2-14 16,0-1-8-16,0 0-1 0,1-4 1 15,1-1-7-15,-3 1-2 0,-9-2-7 0,7 0 15 16,3 0-15-16,14-11 7 0,-16 5-3 0,-2-4 0 16,3 3-2-16,-5-4-13 0,-1 1 0 15,1-3 2-15,-3-4 2 0,1 5-2 0,-3-6-4 16,-1-3-12-16,-1 3 0 0,-1 0-1 0,-2-1 7 15,0 11 1-15,0-4-12 0,0-2-1 0,-13-15 3 16,7 14 0-16,-2 3-6 0,-3 3 24 16,-1-1-23-16,-3 4 9 0,0 0-8 0,-4 3 6 15,2 0-15-15,-2 1 10 0,8 2-6 0,-4 0-20 16,-2 0 12-16,-19 10-3 0,17-4 4 16,0 1 2-16,2 2 2 0,3-3-71 0,1 2-55 15,0-2-16-15,5 0-40 0,-3 2-11 0,9-1 20 16,-2-5-170-16,3 3-104 0,1-5 33 15,0 0 33-15,0 0 10 0,16 3 17 0,-7-3 27 16,14-1 16-16,-12 1 23 0</inkml:trace>
  <inkml:trace contextRef="#ctx0" brushRef="#br0" timeOffset="6922.46">5873 2172 889 0,'-1'-1'302'0,"0"2"-54"16,1 0 12-16,0 3 15 0,-1 0-23 0,1 1-31 16,1 3 48-16,-1-1-36 0,0 5-5 15,0 5-16-15,0 3-9 0,0 3-18 0,0 2-5 16,0-1-26-16,0 0-9 0,0 0-20 0,0-2-10 16,0-1-9-16,0-1-16 0,0-1-5 15,0-4-41-15,0-1-23 0,0-4-30 0,0 0-1 16,0-3-91-16,0 0-21 0,0 0-54 0,0-7-56 15,0 8 23-15,0-8-271 0,0 5 36 16,0-5 33-16,8 11 4 0,-8-11 18 0,0 0 32 16,-1 0 22-16,1 3 33 0,1-3 4 0</inkml:trace>
  <inkml:trace contextRef="#ctx0" brushRef="#br0" timeOffset="9007.58">7120 2316 434 0,'0'0'198'0,"13"0"-24"0,-13 0-36 16,0 0 18-16,0 0-22 0,0 0 8 0,13-13 9 16,-13 13-11-16,0 0-28 0,19-14 19 0,-17 13 12 15,-2 1-10-15,2 0-7 0,0 0-3 16,-1 0-14-16,2-3-15 0,-3 3 21 0,1-1-34 15,0 0-2-15,-2 1 2 0,2-2-16 0,-1 0 11 16,0 0 1-16,-1 1-6 0,0-2 17 16,1 1-11-16,-1 1-11 0,-1-1 1 0,1 0-15 15,0-1-5-15,0 2-6 0,-2-2 12 0,1 1-6 16,1 0-5-16,-3 0-4 0,1-1 44 16,-1 1-27-16,2 0 7 0,-3 0-12 0,1 0 8 15,-1 1-12-15,2-1-14 0,-2 2 19 16,0 0-6-16,-1 0-3 0,6 0-6 0,-7 0-3 15,-4 0-24-15,-17 15-5 0,13-8 19 0,1 3-10 16,3 6 7-16,-2-6-13 0,3 4 28 16,1 1-13-16,1-2-11 0,1 7 26 0,1-3 0 15,3 1-8-15,-1 1 4 0,4 1 7 16,0-6 3-16,0-6-11 0,0 4 9 0,13 15-11 16,-4-13 0-16,1 0 5 0,1-1-6 0,1-2 6 15,3-2-8-15,-1-3-6 0,3 1 16 0,1-4-14 16,0 0 3-16,1-1-7 0,0-1 3 0,-9-1-11 15,3 0-6-15,3 0 11 0,16-13-3 16,-16 8-5-16,-1-2 1 0,-2-1 3 0,-3 2-7 16,1-5 1-16,-3-3 2 0,-1 2-9 0,2-3 6 15,-4-1 0-15,0 1-7 0,-2-2 0 16,0 2 6-16,-3 1 1 0,0 14-2 0,0-12-15 16,0 2 20-16,0-3-8 0,0 1-5 0,-15-13 11 15,7 13-4-15,1 1 0 0,-2 2 0 16,-2-1-10-16,-1 3 8 0,-2-3-10 0,-3 3 3 15,0 2 1-15,-1 0 8 0,-2 1-6 16,1 1 6-16,-2 0-8 0,2 1 0 0,9 2 9 16,-2 0-2-16,-4 0-6 0,0 0-12 0,-19 12-1 15,20-9 1-15,-1 2-12 0,3 0-20 16,4 1 6-16,-2-1-89 0,6-2-40 0,1 1-22 16,1 1-27-16,1 0-15 0,2-2 21 0,-1-1-173 15,1-2-103-15,0 0 39 0,0 0 24 0,17 18 41 16,-1-12 25-16,2-2 25 0,3 0 16 15,1 0 20-15</inkml:trace>
  <inkml:trace contextRef="#ctx0" brushRef="#br0" timeOffset="10580">7565 2230 691 0,'0'0'243'16,"0"0"-40"-16,0 0 2 0,0 0-4 0,0 0-20 16,0 0-5-16,0 0 1 0,0 0-37 15,0 0 6-15,0 0-17 0,0 0-2 0,0 0 11 16,0 0-32-16,0 0 7 0,0 0 14 16,0 0-27-16,0-13-9 0,0 13 23 0,0 0-16 15,0 0-23-15,0 0-4 0,0 0-16 0,0 0 0 16,0 0-28-16,0 0 19 0,0 0 8 0,0 0-22 15,0 0 8-15,0 0 4 0,0 0-3 16,0 0-3-16,0 0-7 0,0 0-20 0,0 0 0 16,0 0 3-16,0 0 8 0,0 0-13 0,0 0 10 15,0 0-13-15,0 0 15 0,0 0-11 0,0 0-21 16,0 0 20-16,0 0 11 0,0 0-11 16,0 0-4-16,0 0 2 0,0 0 7 0,0 0-18 15,0 0 16-15,0 0-11 0,0 0 0 0,0 0-13 16,0 0 0-16,0 0 2 0,0 0 0 15,0 0 1-15,0 0 1 0,0 0 39 0,0 0-3 16,0 0-41-16,0 0-5 0,0 0 4 16,0 0 3-16,0 0 0 0,0 0 21 0,0 0-7 15,0 0 12-15,0 0-2 0,0 0-10 16,0 0-9-16,0 0-1 0,0 0 1 0,0 0 9 16,0 0 8-16,0 0-9 0,0 0 2 0,0 0-2 15,0 0 9-15,0 0-3 0,0 0 8 0,0 0-31 16,0 0 15-16,0 0 1 0,0 0 0 15,0 0 15-15,0 0-2 0,0 0-2 0,0 0-9 16,0 0-7-16,0 0-8 0,0 0-9 0,0 0 1 16,0 0 4-16,0 0 23 0,0 0-2 15,0 0-7-15,0 0 1 0,0 0 4 0,0 0-19 16,0 0 23-16,0 0 2 0,0 0 1 0,0 0-9 16,0 0 13-16,0 0-35 0,0 0 3 0,0 0 2 15,0 0 1-15,0 0 2 0,0 0-3 16,0 0 4-16,0 0 18 0,0 0 9 0,0 0-2 15,0 0-25-15,0 0 2 0,0 0 16 16,0 0 9-16,0 0 5 0,0 0-28 0,0 0 32 16,0 0-22-16,0 0 0 0,0 0 1 0,0 0 4 15,0 0-24-15,0 0 17 0,0 0 9 16,0 0-1-16,0 0-20 0,0 0 29 0,0 0-15 16,0 0 3-16,0 0 5 0,0 0-15 0,0 0 22 15,0 0-21-15,0 0 12 0,0 0-5 0,0 0 0 16,0 0-1-16,0 0-8 0,0 0 12 15,0 0 0-15,0 0 0 0,0 0-18 0,0 0 13 16,0 0-2-16,0 0 13 0,0 0-9 0,0 0-3 16,0 0-1-16,0 0 2 0,0 0-4 15,0 0-1-15,0 0 1 0,0 0-1 0,0 0 3 16,0 0-5-16,0 0 13 0,0 0-15 0,0 0 21 16,0 0-7-16,0 0 0 0,0 0-1 0,0 0-13 15,0 0 2-15,0 0 0 0,0 0-17 16,0 0 36-16,0 0-36 0,0 0 27 0,0 0 1 15,0 0-2-15,0 0-13 0,0 0 11 0,0 0-5 16,0 0 8-16,0 0-28 0,0 0 13 0,0 0 10 16,0 0-7-16,0 0 21 0,0 0-27 15,0 0 19-15,0 0-5 0,0 0 9 0,0 0-2 16,0 0-2-16,0 0-7 0,0 0-1 16,0 0 20-16,0 0-1 0,0 0 2 0,0 0-3 15,0 0-19-15,0 0-21 0,0 0 19 0,0 0 20 16,0 0-27-16,0 0 24 0,0 0-17 0,0 0-9 15,0 0-15-15,0 0 4 0,0 0-12 16,0 0-26-16,0 0-31 0,0 0-26 0,0 0-41 16,0 0 15-16,0 0-226 0,0 0-75 0,0 0 25 15,0 0 15-15,0 0 68 0,0 0 12 16,0 0 23-16,0 0 13 0,-30-21 5 0</inkml:trace>
  <inkml:trace contextRef="#ctx0" brushRef="#br0" timeOffset="11439.34">7509 2218 340 0,'15'0'348'0,"-15"0"-24"16,0 0-49-16,0 0-33 0,0 0-8 0,0 0-18 15,0 0-7-15,0 0-25 0,0 0-18 16,0 0-30-16,0 0 7 0,0 0-33 0,12 0-7 16,-12 0 15-16,0 0 2 0,23 15-13 15,-21 5 58-15,5 5-30 0,0 2 15 0,0-1-26 16,-2 1 1-16,-3 2 0 0,3-3-22 16,-3-1-1-16,2-4-22 0,-2 2 6 0,2 0-18 15,-4-3-7-15,0-6 17 0,2 3-22 16,-1-4-7-16,0-3-41 0,0-1-26 0,0-5 5 15,0 2 1-15,0-2-78 0,2-1-55 0,-1-3-52 16,-2 0-66-16,0 0 22 0,0 0-257 0,9-10 37 16,0-2 35-16,-2 0 50 0,-3 2 0 0,0 0 24 15,3-2 25-15,-3-4-5 0,1 3 21 16</inkml:trace>
  <inkml:trace contextRef="#ctx0" brushRef="#br0" timeOffset="11755.69">7788 2242 451 0,'2'-3'407'0,"1"2"-67"16,-2 0-56-16,1 0 33 0,2 2-27 0,-1-1-36 16,-1 2 11-16,2 3-20 0,0-2 3 15,2 12-31-15,1-1-4 0,0 1-14 0,-2 1-8 16,1 1-15-16,1 4-6 0,-5-3-15 0,0-5-20 15,-1 0 2-15,-1 5-27 0,1-1-3 16,0-3-17-16,-1-5-4 0,0 2-4 0,0 0-20 16,0 1 7-16,0-4-22 0,0 1-17 0,0-2-33 15,0 0-29-15,0-1-20 0,0-6 5 16,0 8 3-16,0-8-114 0,17 22-40 0,-7-17-40 16,3 1-15-16,6-2 25 0,0-2-187 15,1-1-66-15,1 1 28 0,2-1 16 0,-13-1 28 16,7 0 28-16,4 0 24 0,2 0 18 15,23-13 7-15</inkml:trace>
  <inkml:trace contextRef="#ctx0" brushRef="#br0" timeOffset="12329.22">8311 2288 269 0,'-2'-3'352'0,"1"-1"-63"16,-1 0-29-16,0 0-25 0,-1 2 6 0,1 0-42 16,1-1-22-16,-1 2-8 0,-1-1 1 0,0 1-33 15,-1 0-1-15,-1 2-8 0,1 0-6 16,1 0-8-16,-2 2 11 0,-5 6 10 0,2-2-14 16,-2 3 33-16,2 2-8 0,4-1-12 0,-3 4-13 15,1 0 10-15,0 2-9 0,1 0-16 16,3 0 11-16,1 3-23 0,0-2 3 0,1-8-7 15,0 2-15-15,0 4 3 0,0 1-3 0,15 18-10 16,-10-18 1-16,1 0-8 0,3-3-1 16,1 1-6-16,0 0-2 0,1-4-7 0,3 2 1 15,-3-2-11-15,4-3-12 0,0-1 10 0,1 0-8 16,-1-4-11-16,2-1 14 0,-3 0-1 0,0-1-12 16,-14-1 5-16,14 0-7 0,2 0 5 15,19-15-5-15,-21 7-6 0,0-1 14 0,-3-1-8 16,3-4 0-16,-3 1-5 0,0-3-8 15,-2 1 3-15,-1-5 2 0,0 2-13 0,-2-4 4 16,-1 0 1-16,-1 2 3 0,-1 1-2 0,-2 0-6 16,-1 10-2-16,0-1 7 0,0-4 3 15,-13-13-5-15,7 13 6 0,-3 1 0 0,-1 1-2 0,-1 0 5 16,0 3-6-16,-5-1 10 0,4 1-14 16,1 5 1-16,-5-1-4 0,1-1 6 0,-2 3 0 15,3 3-2-15,2 0 7 0,4 0-9 0,-5 0-1 16,-15 10-13-16,13-6 3 0,-1 0-16 15,1 2-22-15,0-1 1 0,5 0 7 0,-2 4-59 16,2-4-19-16,2-2-43 0,2 2-35 16,3-2-56-16,0-2 24 0,1 2-254 0,2-1 6 15,-1-1 38-15,1-1 32 0,0 0 28 0,0 0 22 16,15 2 27-16,7-2 22 0,3 2 14 0</inkml:trace>
  <inkml:trace contextRef="#ctx0" brushRef="#br0" timeOffset="13068.19">8996 2322 860 0,'2'-2'286'0,"2"1"-21"0,-1-1-47 16,-2-1 8-16,1 3-34 0,-2-2-12 15,1 0-19-15,-1-1-22 0,-1 1-3 0,2 0 11 16,-3 0-35-16,-1 1-17 0,-3 0 1 0,3-1-13 15,-2 2 21-15,-1 0-34 0,1 0-5 16,-1 1 11-16,-2 0 15 0,0-1-8 0,-15 13 17 16,7-4-17-16,-1 1 6 0,4 5-5 0,-1 5 13 15,1 1-12-15,3 1-8 0,-1 0 3 0,3 2 1 16,2 2-6-16,4-2 4 0,1-2-17 16,1-11 17-16,0 4-12 0,11 17-2 0,-3-16-15 15,4-3 8-15,-1-1-4 0,5-4-2 0,-1-2-10 16,5 0 3-16,-1-6-10 0,-8 0 1 15,5 0-14-15,22-10 4 0,-19 1-5 0,2 1 1 16,-5-1-3-16,2 0-5 0,-1-4-9 0,-1-2-9 16,-3-2-14-16,1 0 2 0,-3-1-17 15,-2-2 31-15,-2 0-25 0,0 1 8 0,-1 2 1 16,-6 3-4-16,1 3-2 0,-1 11 12 0,0-14-3 16,-11-7-16-16,1 10 16 0,-4 2 10 0,-1 1-2 15,-2 2-9-15,-2 1 4 0,-1 1-10 0,-4 1 3 16,-3 2 4-16,4-1-13 0,11 2 3 15,-5 0-63-15,-2 0-28 0,-17 12-54 16,24-8-30-16,1-1-37 0,5 2 20 0,0-2-153 16,4 0-93-16,2 2 33 0,3-1-5 0,8 6 29 15,4-1 30-15,8 1 46 0,1-2 0 16,2 0 16-16</inkml:trace>
  <inkml:trace contextRef="#ctx0" brushRef="#br0" timeOffset="13479.79">9331 2363 446 0,'-1'-7'396'0,"0"-1"-70"0,-1 6-33 16,-1-3-35-16,2 2-26 0,-2 1-30 0,-2 1 3 16,1 0-27-16,-1 1-21 0,-2 2 50 0,2 1-5 15,-8 9-17-15,1 3 0 0,3 4 6 0,0 1-37 16,2 2-5-16,0 1-12 0,4-2 5 15,1 2-23-15,2-1-1 0,0-11-1 0,0 4-14 16,0 2-10-16,13 17-10 0,-5-20 2 0,1-2-3 16,4-1-6-16,0-3-18 0,2-2-5 15,2-4-3-15,4-2-12 0,-12 0-5 0,4 0-1 16,5 0 1-16,17-15-6 0,-16 5-12 0,-2-1-14 16,1-3 6-16,-4-2-22 0,1-5 5 0,-2 3-8 15,-1-3-1-15,-1-1-8 0,-5 3 3 16,-2-3 2-16,0 2-3 0,-3 1 2 0,-1 10 2 15,0-4 3-15,-17-12-8 0,4 14 4 0,-3 5 18 16,-3 0-22-16,-2 2 11 0,9 4-5 16,-5 0-27-16,-4 0 5 0,-20 15-35 0,15-11-29 15,9 5-61-15,-1-3-41 0,3 1-56 16,6-3 23-16,-2 6-252 0,5-4 20 0,6 1 17 16,0-7 38-16,0 0 40 0,16 9 26 0,3-4 36 15,5-3 18-15,3 1 8 0</inkml:trace>
  <inkml:trace contextRef="#ctx0" brushRef="#br0" timeOffset="13728.46">9766 2297 752 0,'1'-1'430'16,"0"3"-66"-16,-1 2 54 0,0 4-40 15,0 11-19-15,0-9-34 0,0 7-20 0,0 2-6 16,0 2-30-16,0 3-23 0,0-1-28 15,0 1-33-15,0-2-3 0,0-1-27 0,0 1-9 16,0-2-14-16,0-4-44 0,0-3-32 0,0-1-35 16,0-3-42-16,0-1-41 0,5 4 6 0,-3-8-131 15,2-2-64-15,0-1 23 0,2-1-292 0,-1-1 2 16,-1 0 51-16,1 0 41 0,0-4 31 16,8-3-14-16,-1-3 24 0,-1 2 24 0,1-4 15 15,1-1 17-15</inkml:trace>
  <inkml:trace contextRef="#ctx0" brushRef="#br0" timeOffset="14140.08">10015 2319 437 0,'1'-5'459'16,"0"2"-64"-16,0-1-55 0,-1-1-1 0,1 3-16 16,0-1-51-16,-1 0-20 0,1 1-42 0,-1 3 6 15,1 1 7-15,-2 1-5 0,0 4-20 16,-3 7 3-16,0 3-2 0,1 3-19 0,-1 4 1 15,-1-2-19-15,3-1-14 0,1 3-26 0,1-13 17 16,0 6-33-16,0 2 7 0,0 0-12 16,16 17-3-16,-8-23-24 0,3 1-1 0,2-2 1 15,3-2-16-15,3-1 1 0,0-4-7 16,2-3-14-16,-10-2 12 0,5 0-15 0,22-11-10 16,-18 6-2-16,1-3-6 0,0-3-28 15,-1-3 8-15,-2 1-22 0,-3-6 9 0,0-1-7 16,-2 1 6-16,-2-6 1 0,-2 4-9 0,-2-3-1 15,-3 2 10-15,-2 0-4 0,-2 11-1 16,0-3 10-16,-12-16-1 0,2 17 5 16,-3 1-7-16,-1 0 3 0,-4 4 1 0,-3 2 3 15,-1 3-2-15,1 1-1 0,-7 2-14 0,5-1-11 16,13 1-29-16,-7 0-26 0,-20 10-27 16,17-3 10-16,7-3-150 0,-2 2-62 0,2-3 29 15,5 1-269-15,4-1 48 0,2-1 33 16,2 1 30-16,1-2 30 0,13 5-3 0,5-4 26 15,5 2 24-15,1-1 10 0,10 1 62 0</inkml:trace>
  <inkml:trace contextRef="#ctx0" brushRef="#br0" timeOffset="15045.18">11657 2321 431 0,'1'-4'295'0,"-1"1"-38"0,2 1 5 16,-1-1-26-16,0 0-7 0,0 0-20 15,-2 1-9-15,0-1-35 0,0 1-12 0,-2-1-26 16,-1 0 21-16,0 2-30 0,1 0 2 16,-3 1-7-16,2-1-15 0,-3 1-12 0,1 0 10 15,0 1 11-15,6-1-11 0,-12 0 9 0,-14 11 13 16,11-5-1-16,2 3-22 0,1-1 1 15,0 4 1-15,0 2-2 0,2 1-9 0,0 3 5 16,0 1-4-16,2-1-7 0,2 2 6 16,2-2-8-16,1 1-4 0,3-13-14 0,0 8 5 15,0 1-3-15,15 14-4 0,-7-13-1 0,8-3 8 16,-3-5-20-16,3 1 9 0,4-4-11 0,2 0 6 16,0-3-13-16,1-1-3 0,-9-1-3 15,6 0-5-15,1 0-2 0,22-15-9 16,-20 8 7-16,-4-9 0 0,1 3-1 0,-1-1-5 15,-3-2-3-15,0-3-6 0,-5 0 9 0,0 0-3 16,1-2-5-16,-3 3 1 0,-4-6-10 16,2 4 7-16,-7 1-4 0,0 12 5 0,0-5 1 15,-11-16-10-15,2 15-1 0,-4 2-8 16,0 5 1-16,-4-2 0 0,-2 4-1 0,0 0-7 16,8 4-4-16,-6 0-14 0,-1 0-6 0,-1 0-18 15,-21 11-32-15,21-5 8 0,2 0-76 0,1-2-27 16,2 2-25-16,4-1-21 0,3-1-35 15,4-1 25-15,0 0-197 0,3-3 35 16,0 0 32-16,0 0-65 0,13 6 46 0,5-3 25 16,-3-4 9-16,-1 1 31 0,5 0 48 0</inkml:trace>
  <inkml:trace contextRef="#ctx0" brushRef="#br0" timeOffset="15341.98">12172 2213 1090 0,'4'0'376'0,"-3"-3"-49"15,2 3-43-15,0 0-35 0,-2 0 21 0,2 3-5 16,1 1 18-16,-2 2-21 0,3 8 0 16,-1 2-27-16,-1 2-12 0,-1 4-16 0,-1-2-15 15,-1 6-24-15,0 0-15 0,0-2-13 0,0-11-17 16,0 6-23-16,0 0-8 0,0 3-22 15,0-3-9-15,0-2-31 0,0-2-32 16,0-2-33-16,0-2-33 0,0-2 6 0,0-2-65 16,6 3-67-16,-1-9-48 0,-1 0-37 0,0-2 30 15,3 1-293-15,-1-2 45 0,9-5 38 16,0-3 44-16,0 0 28 0,-3-3 26 0,-1 1 13 16,4-4 33-16,-6-1 16 0</inkml:trace>
  <inkml:trace contextRef="#ctx0" brushRef="#br0" timeOffset="15606.68">12476 2230 754 0,'3'-4'421'0,"-2"1"-53"0,1 2-48 16,-1-2-17-16,0 1-1 0,1 2-39 0,-1 0 19 16,1 2 1-16,-1 2-7 0,1 0-11 0,1 15-13 15,-1-6-18-15,-2 4-27 0,1 4-5 0,-1-8-15 16,0 6-32-16,0 3 0 0,0 3-35 15,0 0-3-15,0 0-19 0,-11 23 8 0,11-24-31 16,-2-4-34-16,1-6-18 0,1-2-34 16,0-1-31-16,0-11-36 0,0 8-37 0,0-2 11 15,19 10-139-15,-14-13-37 0,2 0 24 0,3-1-217 16,-1-3-49-16,-9 1 48 0,13 0 44 0,19-10 2 16,-14 4 30-16,2-6 25 0,-1 3 13 15,2-1 29-15,3-1 8 0</inkml:trace>
  <inkml:trace contextRef="#ctx0" brushRef="#br0" timeOffset="16026.98">12868 2285 1026 0,'0'-4'372'0,"-1"-1"-85"16,1 0 15-16,0 3-52 0,-1-2-50 15,-1 3 14-15,0 0-23 0,-2 1 13 0,-1 1 6 16,1 4-33-16,-6 2-1 0,1 8 3 0,-1 1-12 15,2 6 0-15,-1 0-16 0,3 0-2 16,2 2-21-16,-1 0-4 0,4 0-16 0,1-2-6 16,0-12-2-16,0 4-18 0,0 2-2 0,16 16 0 15,-7-17-10-15,0-3-7 0,-2-5-8 16,3-2 0-16,3 0-6 0,1-3-16 0,-2-2 3 16,-4 0-15-16,6 0-12 0,0 0-1 0,16-16-11 15,-13 3-6-15,-1-1-5 0,-2-2-11 16,-1-2 7-16,4-2-22 0,-7-1 14 0,2-1-4 15,-2-2-3-15,-3 0 9 0,-2 2-14 0,-2 0 19 16,2 1-14-16,-5 11 5 0,0-2 7 0,0-3 5 16,-18-14-15-16,9 18 3 0,-7 1 11 0,1 2-15 15,-4 2 7-15,-1 2 19 0,0 2-3 16,-4 1 0-16,0 0-15 0,2 1 1 0,11 0-27 16,-3 0 6-16,-15 11-85 0,13-6-42 15,1 0-19-15,-2-1-37 0,7 0-6 0,3 0 19 16,1-3-183-16,1 1-55 0,4 3 33 15,1-3 31-15,2 0 18 0,0-1 18 0,3 1 27 16,5-2-31-16,9 5 6 0</inkml:trace>
  <inkml:trace contextRef="#ctx0" brushRef="#br0" timeOffset="16768.96">13374 2245 462 0,'1'-3'327'0,"0"0"-12"0,2 1-59 0,-3-1-2 16,0 1-33-16,1 0-6 0,-2 2-38 15,1 0 0-15,-2 0-28 0,-1 0 18 0,-1 1-19 16,-3 2 34-16,-4 7-4 0,-2 2-2 0,0 3 8 15,0 2-11-15,-2 3-6 0,4 1-18 16,0 1-8-16,4 2 1 0,3-4-18 0,-1 6 5 16,5-2-6-16,0-13-26 0,0 7-1 0,0 2 4 15,18 16-11-15,-6-18-3 0,-1-4-9 16,3-3-3-16,3-3-16 0,6-4 3 0,-3 0-9 16,-2-3-6-16,-8-1-18 0,4 0-21 0,18-11-12 15,-12 3-16-15,-2-4-1 0,-1 0-15 16,-1-3-7-16,1-2-19 0,-4-2-12 0,1-1 12 15,-5-3-11-15,-1 3 33 0,0-1-5 16,-3 0-2-16,-3 0 6 0,-2 11 3 0,0-2 1 16,-10-15 5-16,-1 13 3 0,-3 4 1 0,-1-2 5 15,-1 5 2-15,-2 0-41 0,5 2 32 16,-9-1 2-16,0 5-18 0,6 1-27 0,-3-2-28 16,9 2-21-16,-3 0-27 0,1 0-45 0,1 0-33 15,2 0 21-15,9 0-211 0,-7 0 31 16,7 0 30-16,-6 9-36 0,11-6 6 0,-1-2 25 15,5 0 19-15,9 4 37 0,8 0 7 16</inkml:trace>
  <inkml:trace contextRef="#ctx0" brushRef="#br0" timeOffset="17175.59">14052 2263 465 0,'4'-3'438'15,"-7"0"-94"-15,2 2-19 0,-1 0-13 0,-3 0-39 16,-2 1-9-16,2 2-12 0,-8 4-16 0,-3 3-7 16,3 3-14-16,-1-2-18 0,0 4-17 15,2 6 0-15,0 1-11 0,3-4-16 0,3 5-8 16,-1 0-16-16,7-10 2 0,0 4-16 0,0 2-9 16,0 1 0-16,13 17-19 0,-6-21 9 0,3-1-22 15,2-1 2-15,3-4-9 0,4-5-16 0,-1 2 11 16,2-1-10-16,0-5-13 0,-10 0-5 15,7 0-1-15,1 0-20 0,24-17-5 0,-24 6-17 16,-1-3 4-16,2 0-14 0,0-3-1 16,-3-2-3-16,-3-3-4 0,1 1-6 0,-5 1 14 15,0 0-10-15,-5 3 10 0,0-4-9 0,-4 13 5 16,0-4-7-16,-13-17 17 0,2 16-9 0,-5 1 2 16,-6 4 1-16,2 1-5 15,-7 3-5-15,-2 0 3 0,0 3-24 0,1 1 5 16,15 0-56-16,-8 0-36 0,1 0-40 0,0 0-27 15,-17 12-48-15,29-8 21 0,0-3-235 16,5 2-21-16,1 0 43 0,5 0 43 0,0-1 18 16,2 0 25-16,0 0 29 0,15 3 15 15,-1-1 25-15</inkml:trace>
  <inkml:trace contextRef="#ctx0" brushRef="#br0" timeOffset="17523.24">14445 2257 620 0,'0'-1'387'0,"0"1"-37"0,0 0-17 15,0 3-44-15,-3 0 33 0,1 2-14 16,-2 10-3-16,-3 2-25 0,0 3-3 0,1-1-21 16,2 3-22-16,-1-1-17 0,0 2-22 0,2-1-18 15,2-1-24-15,-2-4-19 0,1 3-2 0,0-3-31 16,1-5-9-16,1-12-38 0,0 10-16 16,0-1-34-16,0-2-24 0,0-1 3 0,11 4-169 15,-5-9-56-15,1-1 23 0,1 0-329 0,8-3 44 16,-9 3 38-16,15-9 33 0,-6-5 32 15,0 4 27-15,-1 0 24 0,0-7 9 0,-2-2 27 16,2 0 22-16</inkml:trace>
  <inkml:trace contextRef="#ctx0" brushRef="#br0" timeOffset="17755.86">14730 2248 1115 0,'2'-2'464'15,"0"-2"-27"-15,0 1-50 0,-1 2-42 0,2 0-37 16,-1 2-7-16,0 0 21 0,0 2-24 0,0 3 0 15,1 10-18-15,1 3-18 0,-2 3-29 16,-2 2-11-16,0 4-25 0,0-13-22 0,0 7-19 16,0 3-16-16,0 2-46 0,0-1-30 15,-11 26-45-15,9-29-18 0,0-2-49 0,0-4-58 16,2-7 10-16,0 0-185 0,0-1-93 16,0-1 33-16,0-1-240 0,0-7 49 0,0 0 22 15,0 0 41-15,0 5 60 0,-6 1 31 16,6-7-3-16,0 0 81 0,-2-1 18 0,2-2 16 15,0 2-25-15</inkml:trace>
  <inkml:trace contextRef="#ctx0" brushRef="#br0" timeOffset="21053.68">15076 2227 215 0,'0'0'276'0,"14"0"-27"0,-14-12-38 0,0 12-5 15,0 0-2-15,0 0-15 0,0 0-13 0,0 0 1 16,0 0-15-16,0 0-13 0,0 0-5 15,14 0 2-15,-14 0-2 0,0 0-37 0,0 0-1 16,17-21 0-16,-17 21 10 0,2 0-37 16,-4 0 24-16,2 0-13 0,0 0-22 0,0-1 17 15,0 1-24-15,0 1 6 0,0-2-8 0,-2 1 29 16,2 0-3-16,0 0 15 0,0 0-40 0,0-1 13 16,0 1-15-16,0 0 3 0,0-1 7 15,0 1 4-15,0 0-21 0,-2 0 0 0,2 0 3 16,0-1-11-16,0 1-4 0,0 0 6 0,0 1 4 15,0-1-24-15,-2 0-8 0,4 0 13 16,-2-1-26-16,0 0 21 0,0 1-5 0,-2 0-8 16,2 0 9-16,0 0-2 0,0-1 2 15,0 1-1-15,0-1 9 0,0 2-13 0,0-1-1 16,0 0 13-16,2 1-14 0,-2-1-4 0,0 0-3 16,0 0 5-16,0 0-6 0,-2 0 9 15,2 0 2-15,0 0-1 0,0 0 1 0,0 0 0 16,0 0 2-16,0-1-6 0,0 2 7 15,0-1-3-15,0 0 3 0,0 0-5 0,0 0 1 16,0 0-8-16,0 1 11 0,0-2-8 0,0 2 13 16,0-1-7-16,0 0-2 0,0 0 3 15,0 1-12-15,0-2 4 0,0 1-3 0,0-1 10 16,0 3-1-16,2 0-10 0,-2-2 1 0,-2 0-2 16,1 0 11-16,2 0-2 0,-1 0-3 0,0 0 8 15,2 0-6-15,-2 0-1 0,2 0 11 16,-4-1-5-16,2 0-5 0,2 1 11 15,-4 1-8-15,2-1-4 0,0 0 4 0,2 1-4 16,-2 0 2-16,0 0-12 0,0 0 18 0,-2 1 4 16,2 1 2-16,-2 1-6 0,1 0 2 15,1 1-9-15,-2 3 11 0,-2 7-2 0,-1 2 9 16,0 0-5-16,3 0 10 0,-2 6 7 16,1 0 4-16,1 2-18 0,0 2 12 15,0-2-9-15,0-1-15 0,0 2 14 0,2-14-7 16,0 7 10-16,0 2-14 0,0-2-5 0,0 0 7 15,0-2 4-15,0-2-15 0,0-3 1 16,0-2 5-16,0-2 2 0,0-2-13 0,0 1 10 16,0-7-22-16,0 6 24 0,0-6-13 0,0 8 13 15,0-8-11-15,0 0 6 0,0 8-12 16,0-8 14-16,0 0-2 0,0 7 7 0,0-7-3 16,0 0-5-16,0 0-23 0,0 5 6 0,0-5-3 15,0 0 16-15,0 0 11 0,0 0-3 16,0 7-3-16,0-7 0 0,0 0-17 0,0 0 9 15,0 0 0-15,0 0 1 0,0 0 2 0,0 0-15 16,0 0 18-16,0 0 4 0,0 0-27 16,0 0 7-16,0 0-12 0,8 8 5 0,-8-9 4 15,-2 0 16-15,4 1-21 0,-2 0 6 0,0-1 3 16,0 1 1-16,0 0-7 0,-2-1-3 16,2 0 11-16,0 1-6 0,0 0-11 0,0 0 10 15,0 0 10-15,0-1-12 0,-2 2 1 16,4-2 18-16,-2 1-26 0,0-1 30 0,0 0-20 15,0 0 16-15,0 0-2 0,0 1-9 16,0-1-6-16,0 0 14 0,0 1-16 0,0-1 1 16,0 2 1-16,0-1 5 0,2 0-5 0,-2-1-2 15,-2-1 9-15,2 2 4 0,0 0-16 0,0 0 19 16,0 0-4-16,0 0-16 0,0 0 2 16,0 0 16-16,0 0-19 0,0 0 5 0,0 0 7 15,0 0-5-15,0 0-11 0,0 0 7 0,0 0 9 16,0 0 11-16,0 0-19 0,2 0 20 15,-2 0-2-15,0-1 0 0,0 2-6 16,0-2-16-16,0 1 3 0,-2 0 11 0,4-1-4 16,-2-1-3-16,0 3-4 0,0-2-5 0,0 1 10 15,0 0 2-15,0 0-12 0,0-1 1 16,0 1-7-16,-2 0 7 0,2 0-14 0,0 0 10 16,0-1-15-16,0 0 4 0,-2-1-5 0,2 2-15 15,0-2-1-15,0 1-21 0,-2-1-21 16,2 2 8-16,0-2-118 0,0-1-28 0,-2 1-35 15,2-1-43-15,-2-2 29 0,1 2-245 16,1-3 30-16,-1 3 35 0,2-2 32 0,2 1 31 16,5-5 30-16,3-3 29 0,5 5 37 0,0-1 17 15,6 4-21-15</inkml:trace>
  <inkml:trace contextRef="#ctx0" brushRef="#br0" timeOffset="22208.6">15773 2269 283 0,'0'-4'263'0,"2"0"-77"0,-2 2 3 15,0-1-6-15,2-1-13 0,-1 0-26 16,-1 2-4-16,-1-2 13 0,1 1-25 0,-2 3-7 16,2-3 13-16,-2 0-22 0,2 0 3 0,0 3-6 15,-2-3-17-15,-1 1-9 0,1-1 7 16,2 1-8-16,-2 0-7 0,1 0-2 0,-1 1 0 15,-2-1-8-15,0 2 8 0,1-3-22 0,-1 2 11 16,-3 0 13-16,2 1-15 0,-1-1 19 16,-12 0-23-16,4-1-4 0,3 2-3 0,11 0 34 15,-9 0-52-15,0 0 35 0,2 0-35 16,-1 0 15-16,2 0-18 0,6 0 16 0,-31 11-22 16,18-5-3-16,2-1-2 0,1-1 16 0,-2 5 6 15,3-2-15-15,-3-1-1 0,5-2 15 0,-4 7-3 16,4-2-10-16,-2 3-3 0,1-2 28 15,1 2-6-15,0-1-20 0,0 2 36 0,3-1-15 16,-1 2 0-16,1 3-1 0,2-5 4 0,0-2-12 16,2 2 3-16,0-3-3 0,0 2 1 15,0 1 2-15,0 2-15 0,0 0 12 0,0 1-3 16,15 17-7-16,-9-19-8 0,1 0 17 0,1-1-21 16,0 3 6-16,1-6 6 0,3 0-14 15,-1 0 11-15,0 0-5 0,0-4 10 0,5 0-9 16,2-1 0-16,-1-3-10 0,0-1 5 0,7 0-12 15,-15 0 0-15,7 0 16 0,-1 0-22 16,19-13-6-16,-16 9 28 0,-5-3-18 0,4-1 3 16,-4-1 5-16,1 1 6 0,-1-2-6 15,-1-2-1-15,-1 0-5 0,-1-2 0 0,0 2-2 16,-3-5 4-16,1 1-4 0,1 0 3 0,1-3-2 16,-4 4-18-16,-1-1 16 0,-1 1 13 0,0 0-15 15,-2 4-3-15,0 1 6 0,-2 2-3 16,0-1 2-16,0 2 3 0,0 7-16 0,0-7 19 15,0 1-12-15,0 6-7 0,0-9 19 0,-10-12 3 16,3 10-9-16,3 4-5 0,0 0-6 16,-2 1 19-16,2 1-14 0,-1 1-1 0,1 0 4 15,-7-4-1-15,-1 3-1 0,4 2 11 0,-1 0-5 16,-1 1-3-16,2 1-6 0,1-1-5 0,-2 1 14 16,0 1-4-16,2 0 8 0,-6 0 3 15,-1 0-7-15,-1 0 0 0,-19 12-10 0,18-5 15 16,0-2-10-16,3 3 2 0,0-2-14 0,1 0-27 15,1 1 18-15,-3 0-20 0,5 3 6 16,1-3-67-16,-1 5-17 0,-3-4-39 0,6-2-8 16,-1-2-24-16,3 2 19 0,4-4-145 0,0 0-156 15,0-2 15-15,0 0 35 0,0 0 29 0,15 2 10 16,3-4 26-16,-7 2 40 0,8 0 2 16</inkml:trace>
  <inkml:trace contextRef="#ctx0" brushRef="#br0" timeOffset="22811.41">16404 2264 677 0,'2'-1'301'0,"1"-2"-47"0,-1 0-11 0,-2 1-34 16,0-1-10-16,0 1 0 0,0-1-6 0,-2 2-34 15,-1-1-24-15,1 0 7 0,-1 1 0 0,-1-1-19 16,-2 2 0-16,3 0 1 0,-3 0-31 16,-1 3 3-16,-6 1-11 0,-1 4-8 0,-2 1-8 15,-2-1 49-15,3 4-10 0,-1 1-15 0,2 1 12 16,0 1-10-16,1 4-10 0,2 0 2 15,0 0-10-15,0 2 10 0,4-4-15 0,5 2 4 16,0 2-21-16,2-12 10 0,0 3-6 0,0 3 0 16,13 17-6-16,-7-18-1 0,1 0-6 15,5-1 1-15,1-5-7 0,1 0 5 0,3-1-15 16,2-2 3-16,1-2-5 0,0-2-5 0,-8-1-2 16,3 0 2-16,3 0-6 0,23-16-9 0,-19 12 2 15,-2-6-1-15,0 2 2 0,3-3-2 0,-6-2 3 16,0 0-24-16,-1-3 15 0,-1 0-6 15,-4-1-9-15,3-3 6 0,-1 1 2 0,-3 0-14 16,-2-1 1-16,-1-1-9 0,-3 3 14 16,-4 0 7-16,0-2-6 0,0 12-22 0,0-6 16 15,-9-15 13-15,-1 14-14 0,-2 3 1 16,1 0 1-16,-3 3 11 0,-1 0-12 0,-4 3 4 0,0 1 2 16,0 3-10-16,-1-1 8 0,9 3-12 15,-5 0 3-15,-2 0-10 0,-25 15 4 0,24-8-56 16,-4 3-1-16,2-1-16 0,1 4-20 15,0-1-22-15,5 1-24 0,1-2-19 0,1 0-33 16,3 2 20-16,1-5-167 0,5-1-110 0,4 2 64 16,0-9 17-16,0 0 33 0,17 18 39 0,-5-9-13 15,9-2 13-15,5 0 2 0</inkml:trace>
  <inkml:trace contextRef="#ctx0" brushRef="#br0" timeOffset="23323.27">17202 2314 588 0,'1'-5'327'0,"-1"1"-55"0,-3-1-25 0,1 2-16 15,-1 0-46-15,0-1-12 0,-3 2-16 0,2-1 12 16,-1 2-4-16,-1 0-21 0,-2 1 19 15,0 0-15-15,-19 12 7 0,9-5-16 0,0 3-16 16,3 4-12-16,-4-1 29 0,5 2-45 0,-1 3 30 16,2-1-25-16,-1 1 16 0,3 3-27 15,3 0-12-15,0-1-2 0,4 0-18 0,3-6 10 16,1-4 3-16,0 2-10 0,16 18-2 16,-6-17-10-16,2-1-1 0,4-3-3 0,2 0 3 0,1-4-24 15,3-1 11-15,-2-1-8 0,-7-3-4 0,3 0-7 16,4 0 13-16,22-15-19 0,-21 10 19 15,2-7-13-15,0 5 8 0,-4-4-16 0,0-2-4 16,-2-2 4-16,0-1-6 0,-3-2-8 16,1 1 12-16,-2-2-8 0,-2-3 1 0,-2 1-16 15,-2 0 23-15,-3 1-12 0,1 1 14 16,-5 9-27-16,0-3 16 0,0-3 1 0,-18-16-4 16,7 20 7-16,-1 0-25 0,-3 2 12 0,-2 1 0 15,-5 3 9-15,0 4-10 0,-4-2-7 16,-4 4-9-16,14 0 9 0,-3 0 2 0,-29 13-30 15,21-5-36-15,0 1-38 0,4 1-57 16,-1 2-19-16,4-1-41 0,4-1 23 0,2 1-235 16,8-3-7-16,-1 1 31 0,7-2 5 0,0-7 27 15,0 0 58-15,0 7 19 0,25 14-32 16,-5-10-14-16</inkml:trace>
  <inkml:trace contextRef="#ctx0" brushRef="#br0" timeOffset="23755.93">17897 2302 262 0,'1'-7'399'0,"-2"2"-80"0,-2 0-39 16,0 3-42-16,-3 1-15 0,2 2-8 0,-1-1-2 15,-11 5-32-15,1 3 8 0,0 3-3 0,0 1-16 16,2 0-31-16,-2 3 12 0,4 2-17 15,-3 5 6-15,4-1-17 0,2 0-7 0,2 0-8 16,4 0-2-16,2-10-1 0,0 3-11 0,12 20-7 16,-5-18-20-16,6-1 6 0,1-3 5 15,2-2-18-15,3-1-20 0,5-2 12 0,1-2-12 16,-1-5-21-16,-11 0 31 0,5 0-18 16,2 0-19-16,26-9 22 0,-24 1-12 0,-2-3-5 15,2 1-5-15,-2-4 0 0,-3 2 12 0,-1-2-1 16,-1-5-12-16,-2 0-12 0,-2-1-16 15,-4 1 15-15,-3 1 9 0,-2 0-36 0,-2 9 27 16,0-4 7-16,-13-13-20 0,1 12 10 0,-4 3 2 16,-2 0-13-16,-8 3 1 0,-3 1 1 15,-1 0-35-15,-2 3 6 0,0 3 2 16,16 1-26-16,-8 0-55 0,-4 0-19 0,1 0-37 16,-27 14-47-16,33-8 22 0,0 1-217 0,8 0 32 15,5 0 28-15,2-2-54 0,6-5 38 16,0 0 23-16,25 19 22 0,-4-12-4 0,5-1 31 15</inkml:trace>
  <inkml:trace contextRef="#ctx0" brushRef="#br0" timeOffset="24161.5">18555 2346 212 0,'-2'3'401'0,"-7"8"-71"0,0-1-27 0,-3 4-36 16,2 1-5-16,1 3-10 0,-1 0-25 0,6 2-46 16,0 0 11-16,1-4-6 0,-1 3-33 15,3-2-17-15,1-7 25 0,10 15-18 0,-5-11-14 16,3-1-15-16,4-1-29 0,2-4 13 0,5-1-9 16,0-2 0-16,1 0-20 0,4-4-24 15,1-1 17-15,-13 0-13 0,8 0-6 0,3 0-1 16,26-17-22-16,-25 9 12 0,2-2-2 0,-3-2-4 15,-5-3 13-15,2 1-4 0,-2 2-47 16,-4-5-8-16,1-2 4 0,-3 3 2 0,-4 1 0 16,-3-2 31-16,-2 0 0 0,-3 7-2 0,0-2-9 15,-13-15 3-15,2 15-8 0,-6 0 0 0,-6 2-1 16,3 1-7-16,-8 4 2 0,2-2-1 16,1 3 0-16,-4 0 18 0,0 3 0 0,5 0-49 15,1 1-24-15,12 0-31 0,-4 0-30 16,-1 0-43-16,2 0-36 0,5 0 20 0,-6 12-246 15,12-10 31-15,3 1 31 0,2 1 27 0,2-3-64 16,13 5 23-16,3 0 25 0,8-1 9 0,-1 2 28 16</inkml:trace>
  <inkml:trace contextRef="#ctx0" brushRef="#br0" timeOffset="24579.14">19517 2380 487 0,'4'-5'420'0,"-1"2"-64"0,-5 2-24 0,2 0-82 16,-5 3 10-16,1-2-9 0,-8 8-40 15,-2 1-25-15,-1 5 42 0,3-3-5 0,1 6-26 16,0-3-17-16,1 5-3 0,1 1-29 0,1-2-11 16,3-1 5-16,2 0-31 0,3-11 3 15,0 4 3-15,0-3-3 0,14 15-19 0,-1-11-7 16,2-2-1-16,0-4-7 0,5 1-22 15,-1-2-1-15,4-1-1 0,1-3-8 0,-13 0-13 16,7 0 10-16,22-11-10 0,-15 5-13 0,-4-4-7 16,2-2-7-16,-1 0-19 0,-1-4 6 15,-3-1 6-15,-2-2-6 0,1 1 1 0,-6 1 1 16,-2-2 7-16,-3 1-5 0,-1 3-9 0,-2-1 7 16,-3 8-9-16,0-3-4 0,-21-14 21 15,10 14-15-15,-6 1 4 0,-4 1 3 0,-1 4-7 16,-4 0-17-16,-3 1 2 0,-1 2-15 0,16 2-13 15,-6 0 5-15,-3 0-69 0,0 0-14 16,-20 15-30-16,23-8-31 0,10-1-34 0,-3 3 21 16,6-3-132-16,3-2-116 0,0 1 14 15,4-5 15-15,0 0 31 0,17 19-10 0,-2-10 28 16,2-1 34-16,3 0 8 0,3-4-6 0</inkml:trace>
  <inkml:trace contextRef="#ctx0" brushRef="#br0" timeOffset="24974.7">20317 2423 351 0,'8'-4'445'0,"-5"0"-115"16,-2 0 0-16,-2 3-31 0,-3 0-31 0,-3 3-34 16,1 0-28-16,-8 6 30 0,-4 4 8 15,-1 2-10-15,1 2-26 0,1 0-15 0,1 1-18 16,0 0-22-16,1 4-12 0,1 0-13 0,3 0-19 15,3 3-15-15,1-4 6 0,4-1-18 16,3-12 3-16,0 6-11 0,0-1-3 0,18 12-8 16,-5-13-9-16,6-3-2 0,-1-2-6 15,-1-3-6-15,-1-3-11 0,5 1-2 0,-11-1-2 16,5 0-11-16,21-15-18 0,-15 3-5 0,0-3 20 16,-2-1-21-16,0 1-2 0,-4-5-5 15,0 3 23-15,-1-4-22 0,-3-1 11 0,-4 3-5 16,-4-3 3-16,-3-1-13 0,0 12-17 0,-11-18 19 15,0 12-10-15,-4 2 21 0,-7 1-10 0,-3 6-13 16,-3-2 7-16,1 6 2 0,-2-1 2 16,0 5 3-16,14 0-108 0,-5 0-41 0,-2 0-25 15,-20 10 18-15,23-5-254 0,7-1-63 0,2 4 36 16,5-1 34-16,4 0 28 0,3-3 25 16,-2-4 20-16,18 16 13 0,1-7 33 0,4 2-24 15</inkml:trace>
  <inkml:trace contextRef="#ctx0" brushRef="#br0" timeOffset="25293.04">21006 2581 643 0,'-4'2'456'0,"1"0"-77"16,1 0-18-16,0-1-41 0,1 0-24 0,0 0-34 15,1 2-42-15,0-3-36 0,2 1-19 0,1-2-145 16,3 1-86-16,9-3-86 0,4-2 14 0,3-1 13 15,-1 0 12-15,3 2 10 0,3-6 9 16,2 4-299-16,-1-1 18 0,0 0 33 0,3 0 20 16,2 2 32-16,0 0-19 0</inkml:trace>
  <inkml:trace contextRef="#ctx0" brushRef="#br0" timeOffset="25427.9">21723 2515 310 0,'2'1'460'0,"1"1"-95"0,0-4-65 0,0 1-85 16,1 1-94-16,-1-2-89 0,3 1-4 0,1-1-287 16,9-3-84-16,1-1 10 0,5 3 11 0,-2-4-6 15</inkml:trace>
  <inkml:trace contextRef="#ctx0" brushRef="#br0" timeOffset="25720.96">22774 2577 638 0,'2'1'394'0,"0"0"-49"0,0-1-73 0,-1 0-52 15,3-1-58-15,-1 0-56 0,-1 0-74 0,1-2-70 16,0 1 2-16,1 0-343 0,2-1 29 16,-1 0 24-16,2 1-12 0,-1 0-1 15</inkml:trace>
  <inkml:trace contextRef="#ctx0" brushRef="#br0" timeOffset="26585.03">23704 2501 464 0,'5'0'324'15,"1"0"-24"-15,-2-3-28 0,1 1-23 0,1 2-21 16,-4-3-9-16,0 0-23 0,-1 1 6 16,2 0-1-16,0 1-22 0,-1 0 8 0,-2-2-21 15,-3 3-19-15,-1 0-14 0,0 3-21 16,-2-1 8-16,-12 8-9 0,-2 2 16 0,1 3-16 16,-1 1-3-16,4-1-17 0,0 0 16 0,4 4-17 15,0-4-8-15,5 4-9 0,1-1 8 16,2-6-11-16,3-1-5 0,1-11 6 0,0 8-17 15,12 12 14-15,2-14-19 0,-1-2 3 16,3 0-4-16,3-3-19 0,2 2 7 0,-12-3-7 16,7 0-12-16,20-13-1 0,-16 5 0 15,2-3-10-15,-2-1-12 0,-1-1-5 0,1-1 5 16,-3-2-9-16,-2-1-5 0,0 0 4 0,-3 0 10 16,-4 0-8-16,-4 1 8 0,2 1-10 0,0 0-2 15,-6 3-2-15,0 12 18 0,-14-20-16 16,-1 11 15-16,-3 2-13 0,-2 2 9 0,-5 1-8 15,-4 1 17-15,0 2-35 0,15 1 4 0,-5 0-77 16,-2 0-55-16,-23 11-34 0,23-6-55 16,8 1 23-16,3-3-121 0,3 2-110 0,4-1 35 15,3-1 30-15,3 1-13 0,10 4 24 0,0-1 0 16,11 0 22-16,2 3 9 0,1-3-7 16</inkml:trace>
  <inkml:trace contextRef="#ctx0" brushRef="#br0" timeOffset="27239.27">24420 2569 502 0,'0'-3'358'0,"-1"0"-50"0,1 0-31 0,0-1-45 16,1 2 2-16,-1 0-36 0,-2-1-3 0,-2 1-27 15,0 2-15-15,-1-1 21 0,-11 6-21 16,-1-1 35-16,-2 2-18 0,0 4-13 0,0-1-5 15,0 3-20-15,1-3-7 0,2 4-26 16,3 0 10-16,1 0-16 0,1 0-8 0,2 1 14 16,7-4-19-16,1-2-5 0,1-8-23 0,0 7 8 15,0 0 5-15,18 9-13 0,-4-8-13 0,-1-1 0 16,5-3-7-16,1-3 7 0,-9-1-24 16,5 0-28-16,2 0-12 0,1 0 1 0,22-14-25 15,-25 6 3-15,5-3 5 0,-3-2 15 16,1 4-26-16,0-11-3 0,-5 6 31 0,-3-1-6 15,0-2 6-15,-4 3 10 0,-3-5-5 0,-3 19 4 16,0-13-13-16,-12-13 1 0,1 16 18 16,3 5-5-16,-6-2 2 0,-1 2-12 0,-3 0 35 15,1 0-34-15,-2 4-21 0,12 1-31 0,-6 0-41 16,-3 0-43-16,2 0-41 0,3 0 17 16,-8 11-216-16,14-8-44 0,2 1 19 0,3-3 28 15,-1 2 27-15,3 1 33 0,2-2 37 0,9 5 2 16</inkml:trace>
  <inkml:trace contextRef="#ctx0" brushRef="#br0" timeOffset="27556.12">24866 2617 809 0,'-1'2'386'0,"0"-1"-58"16,0 0 14-16,0 0-45 0,-1 1-32 0,2 0-20 15,-1-2-44-15,2 0-22 0,-1 0-156 0,2-2-78 16,0 2-90-16,3-1 13 0,-1-1-290 16,4 0 45-16,8 0 7 0,3-1 22 0,4 3 19 15,-14 0 9-15</inkml:trace>
  <inkml:trace contextRef="#ctx0" brushRef="#br0" timeOffset="27669.93">25136 2614 514 0,'6'0'120'0,"1"-9"-18"0,-7 7-396 0</inkml:trace>
  <inkml:trace contextRef="#ctx0" brushRef="#br0" timeOffset="51743.93">3984 2135 334 0,'0'0'202'16,"0"0"-49"-16,0 0 15 0,0 0-29 15,0 0-16-15,0-12-27 0,0 12 1 0,0 0-21 16,0 0-11-16,0 0 26 0,0 0-36 0,0 0 9 15,0 0-9-15,0 0 1 0,0 0 5 16,0-14-18-16,25 0 8 0,-25 11-32 0,1 3 30 16,-2-3-4-16,1 2-2 0,1-1 5 0,-2 0-6 15,0 0 4-15,1 0 3 0,-1 0 0 16,1 1 4-16,2-1 10 0,-2 0-12 0,1 1-4 16,-1-1 0-16,2 0 15 0,-2 2-15 15,0 0-13-15,0 0 7 0,0 0 1 0,0-5-3 16,0 5-8-16,0-7-21 0,0 7 17 0,0 0-10 15,0-8 0-15,0 8-4 0,0 0 11 0,0-7-3 16,0 7 1-16,0 0-17 0,0 0 2 16,0-7 2-16,0 7 10 0,0 0 1 0,0 0-1 15,0 0-4-15,0-5 6 0,0 5 1 16,0 0-3-16,0 0 19 0,0 0-3 0,0 0 1 16,0 0-1-16,0 0 13 0,0 0 2 0,0 0-23 15,0-7 9-15,0 7 7 0,0 0 11 16,0 0 12-16,0 0-7 0,0 0-21 0,0 0 0 15,0 0-10-15,0 0-13 0,0 0-3 0,0-8 7 16,0 8 3-16,0 0 14 0,0 0-6 16,0 0-26-16,0-6 39 0,0 6-27 0,0 0-8 15,0 0-8-15,0-6 21 0,0 6 1 0,0 0-10 16,0 0-1-16,0 0 3 0,0 0 5 0,0 0-33 16,0 0 20-16,0-7-5 0,0 7-7 15,0 0 33-15,0 0-31 0,0 0-9 16,0 0 20-16,0 0-20 0,0 0 25 0,0 0-3 15,0 0-24-15,0 0-1 0,0-7 27 0,9 2-10 16,-9 5-15-16,0 1 22 0,0 0 0 0,0-2 1 16,0 0-26-16,0 2-16 0,0-1-4 15,0-1-21-15,2 2-3 0,-2-2-20 0,0 1-10 16,-2 0-18-16,2 0-23 0,2 0-37 16,-1 0 15-16,-1 0-174 0,0 0-92 0,0 0 28 15,2 0 27-15,-1-1 8 0,0 1 60 16,-1-1-37-16,1-1 12 0</inkml:trace>
  <inkml:trace contextRef="#ctx0" brushRef="#br0" timeOffset="52926.12">4102 1915 427 0,'1'-3'284'0,"0"-1"-42"15,-1 1-25-15,1-1-10 0,0 1-19 0,-1 1-8 16,0-1-7-16,1 0-25 0,-1 1-19 0,2 0-5 16,-1 2-18-16,-1-2 2 0,-1-1-30 15,0 3 6-15,1-1-24 0,0 0 6 16,1 0 8-16,-1 0-23 0,-1 0 16 0,1 1-23 15,0 3 26-15,0-1-26 0,0 0 0 0,-1-1 11 16,0 3 20-16,0 0-29 0,0 0 29 16,3 1-24-16,-4 1-21 0,2 0 17 0,-1-1 2 0,0 2-4 15,1-7-12-15,0 6 0 0,0 5 0 16,0 3 11-16,0-1-22 0,0-1 30 0,0 2-16 16,0-2 0-16,0-2-16 0,0 1 20 0,0-3-13 15,0 1-3-15,0-1-3 0,0-1 16 16,0 0-4-16,0-1 2 0,0 6-2 15,0 0-5-15,0 0 8 0,0-2-11 0,5 13-3 16,-4-13-11-16,1 2-18 0,-2-12 18 16,0 6-14-16,0 1 0 0,0-2 29 0,0-5-17 15,0 9 4-15,0-2 24 0,0 1-9 0,0-1-15 16,0-2 11-16,0-5-11 0,0 9 5 0,0-3 6 16,0 0 1-16,0 1-3 0,0 0-1 15,0-1-21-15,0 0-7 0,0 0-8 16,0 1 33-16,0 0-14 0,8 6 13 0,-8 1 0 15,0-2 14-15,0-2-21 0,0 0 3 0,0-3-10 16,0 1 10-16,0-2-13 0,0 1 16 16,0-1 8-16,0 1-10 0,0-1-7 0,0 0 2 15,0 1 6-15,0-1 10 0,0 1-16 0,0-1-8 0,0 1 1 16,0 0 5-16,0-1-7 0,0 0-15 16,0 0 23-16,0 1 12 0,0-2-27 0,0 2 28 15,0 0-19-15,0-7 0 0,0 8-22 16,0-1 8-16,0 0 20 0,0 0-17 0,0-2 15 15,0 2-1-15,0 1-3 0,0-2-18 0,0 2 24 16,0-2-12-16,0 0 9 0,0 2 4 16,0-1-13-16,0 2 7 0,0-1 9 0,0 4-5 15,0 0-6-15,0 0 4 0,0-1-11 0,0 0 25 16,0-2-22-16,0-1 7 0,0 1-6 16,0-1 2-16,0-2 2 0,0 0 10 0,0 1-25 15,0-1-5-15,0 1 9 0,0 0 13 16,0 0 14-16,0 0-29 0,0 5-2 0,0 0 13 15,0 1-4-15,0-1 11 0,0 0 1 0,0 0-29 16,0 1 17-16,0-2 14 0,0-2-3 16,0 1 8-16,0 0-13 0,0-3 7 0,0 0-25 15,0 0 34-15,0 0-10 0,0-1-7 0,0 0-9 16,0-6 16-16,0 8-8 0,0-1-1 0,0-7 6 16,0 7-4-16,0 0 11 0,0-7-1 0,0 6-20 15,0-6 16-15,0 8-19 0,0-8 11 16,0 6 11-16,0-6-11 0,0 0 4 0,0 7 9 15,0-7-29-15,0 0 12 0,0 5 4 0,0-5 9 16,0 0-3-16,0 0-6 0,0 7-16 16,0-7 23-16,0 0-12 0,0 0 16 0,0 0 1 15,0 6-3-15,0-6-6 0,0 0 6 0,0 0-10 16,0 0 1-16,0 0-6 0,0 0 15 16,0 0-13-16,0 0 8 0,0 0-3 0,0 0 7 15,0 0-13-15,4 11 1 0,-4-10-61 0,-1-2-25 16,-1 1-6-16,1-1-42 0,1-1-31 15,-2 1-17-15,0-2-51 0,2 1 21 0,-3-1-173 16,0 1-91-16,3-1 40 0,-2 0 51 16,0 2 14-16,1-3 16 0,-2 1 32 0,0 1 29 0,-1 0 8 15</inkml:trace>
  <inkml:trace contextRef="#ctx0" brushRef="#br0" timeOffset="63879.81">3088 3476 409 0,'14'-12'276'0,"-14"12"-17"0,0 0-3 15,0 0-16-15,0-13-34 0,27-4-4 16,-25 13-2-16,-1-1-8 0,0 2-19 0,0-1 3 15,0 2-16-15,0-1-6 0,-1-1-16 0,0 2 10 16,2-1-36-16,-2 0-11 0,0 0 18 0,1 1-19 16,-1 2 21-16,0-3 2 0,0 1-10 0,1 1-16 15,-1 0-36-15,0 0 15 0,-2 1-18 16,0 1 25-16,0 2-10 0,-1 1 8 16,-1 0-10-16,-3 6 5 0,-3 3 1 0,3-1-3 15,-1 2-5-15,-1 1-10 0,1-1 7 0,1 1-4 16,-2-2 3-16,2 4-3 0,0 0 0 0,-1 1-7 15,3-1 4-15,0 1-1 0,1 1 1 16,-3-1-6-16,2 1-9 0,0-1 2 0,1 3 4 16,0-1-18-16,1-1 2 0,0 0-4 0,0 1-5 15,0 1 10-15,2-3-2 0,-1 0 6 0,1-4-14 16,1-8 3-16,0 3-3 0,0 3 3 16,0 1-1-16,11 9-2 0,-8-14-15 15,0 0 15-15,1-2-12 0,3 6-4 0,1-6 10 0,-3-2 5 16,-1 0-9-16,3-2 3 0,0-1-9 15,-1-1-8-15,-6 0 15 0,7 0 4 0,-1 0-24 16,5 0 15-16,16-17-3 0,-11 9-11 16,-4-1 9-16,2 2-1 0,-3-3 3 0,0 0 7 15,-1 3-20-15,-5 0 18 0,0-1-15 0,-2 1 2 16,0 1 5-16,-1 1 11 0,0-1-19 16,-1 3 24-16,-1-2-24 0,0 5 22 0,0 0-20 15,0 0 0-15,0-7 14 0,0 7-4 0,-10-14-12 16,6 14 12-16,-2-2-5 0,-1 1 6 0,1 1-16 15,-1 0 19-15,-2 0-19 0,-5 0 3 16,-2 0 6-16,-2 0 9 0,-17 14-11 0,17-10-14 16,2 1-3-16,1 0-24 0,3-2-27 0,2-2-40 15,1 2-21-15,3 0 11 0,1-3-105 16,1 1-38-16,0 0-7 0,4 0-36 0,0 0 27 16,2-2-197-16,0 0 38 0,3 0 35 0,1 0 31 15,14-5 29-15,4 0-67 0,1-1 51 16,0-1 15-16,7-3 16 0,0 0 30 0,6 2-7 15</inkml:trace>
  <inkml:trace contextRef="#ctx0" brushRef="#br0" timeOffset="67392.3">3556 3545 605 0,'0'0'194'15,"0"0"-29"-15,0-13 1 0,0 13 4 0,0 0-7 16,20-22-11-16,-21 19 3 0,2 1-18 15,-2-1 4-15,2 1 8 0,-1-2-11 0,0 2 7 16,1 0 11-16,-1 1-10 0,0-2-23 16,0 2 13-16,0-1-6 0,-1 1-9 0,1 0-14 15,0 1-9-15,0 0 0 0,0 0-11 16,0 0-8-16,0 0-10 0,2-6-4 0,-2 9-6 16,-1 0 37-16,0-1-6 0,0 4-16 0,-1-1 2 15,-2 13 8-15,0 5 0 0,0-1 10 16,2 4-5-16,-1-2 6 0,-1 5-9 0,0 0-11 15,0-3 6-15,1 4-2 0,0-2-21 16,-1-1 2-16,2 0-8 0,-1 2 8 0,3-7-7 16,-2 0-8-16,0 0-1 0,2-8-7 0,-1-3 8 15,1-11-11-15,0 10-2 0,0-2 3 16,0-1-2-16,0-7-8 0,0 7 12 16,0-7-1-16,0 7 0 0,0-7-1 0,0 6-15 15,0-6 1-15,0 0-6 0,0 6-3 0,0-6 2 16,0 0 11-16,0 0-3 15,0 0-6-15,3 9-16 0,-3-9-2 0,1-1-14 0,0 1 3 16,-1 0-2-16,0 0-2 0,0 0-7 16,0 0-10-16,0 0 4 0,0 0-23 0,0 0-6 15,0-3-12-15,0 3-2 0,-1 0-10 16,2 0 8-16,-1 0-58 0,0-2-12 0,-1 0-12 16,1 1-18-16,-1 0-29 0,1-2-22 0,-1-1-27 15,-1 2 24-15,2-2-275 0,0 1 33 0,0-1 62 16,-1 2-7-16,1-2 60 0,0-2 3 15,1 1 25-15,-1 5 27 0,9-14 23 0</inkml:trace>
  <inkml:trace contextRef="#ctx0" brushRef="#br0" timeOffset="69331.45">8713 2085 280 0,'0'0'224'0,"0"0"-39"0,0-12-16 0,0 12 14 15,0 0-31-15,-26-25-3 0,27 23 7 0,-2-1-16 16,0 1-15-16,1-2-8 0,-1 1 2 16,1 0 13-16,0 1-23 0,-2-1-5 0,3 1-3 15,-1 2 4-15,0 0-19 0,0 0-8 0,0 0-7 16,0 0-5-16,0 0 7 0,0 0-11 15,0 0 6-15,0-7-6 0,0 7-4 0,0 0-11 16,0 0 7-16,0 0-14 0,0 0 9 0,0-6-29 16,0 6 13-16,0 0-12 0,-5-6 15 0,6 7-11 15,-1 1-3-15,1 0 8 0,-1 2-14 16,0-1-1-16,0 1 12 0,0 2 14 0,0 1 3 16,0 1-6-16,0 2 11 0,0 5 16 15,0 6-6-15,0 0-7 0,0 5-6 0,0 1 28 16,0 0 8-16,0 3 6 0,0 2-6 0,0 1-5 15,0 0 1-15,0-2-23 0,0 1 8 16,0 2-4-16,0 0-13 0,0-1 9 0,0 1-13 16,0 0-2-16,0 0 2 0,0-1-6 0,5 31-8 15,-2-33 2-15,0 0-2 0,-1 2-9 0,-2 0 7 16,2-5 10-16,-2 0-10 0,0-4 14 0,0-12-7 16,0 5-7-16,0 3-5 0,0-2 4 15,-11 14 1-15,9-21-10 0,0-3-4 16,1-1 2-16,0-1 5 0,0 1-9 15,1-4-4-15,-1 1 6 0,1 0-5 0,-1-2 4 0,0 1-10 16,0 0 11-16,0-1-1 0,0-1-1 0,1 3 3 16,-1-4-5-16,0 0 5 0,1 1 1 15,0-1-10-15,-1 2-3 0,1-4 13 0,0 1-20 16,0 1-4-16,0 0-5 0,0-2-15 16,0 2 15-16,0 0-11 0,0-2-8 0,0 1 6 15,0 0-5-15,0-1-21 0,0 0-17 0,-1-1 12 16,1 2 14-16,0 1 6 0,1-3-49 0,-1 3 4 15,0-1-5-15,1-2 9 0,-1 3-30 0,-1-1-9 16,0-1 0-16,-2 0-23 0,2-1-38 16,1-1-30-16,0 3 19 0,-2-4-198 15,1 1-58-15,-1 0 30 0,0 0 8 0,1-1 26 16,-7-5 53-16,0-1 14 0,-4 3 8 0,0 0 10 16</inkml:trace>
  <inkml:trace contextRef="#ctx0" brushRef="#br0" timeOffset="70106">6450 1976 431 0,'2'-8'231'16,"-1"1"-24"-16,-2 1-15 0,1 0-8 0,0-1-11 15,0 3-11-15,0-1-21 0,0 2 12 16,0 3-22-16,0 0 3 0,0-8 0 0,0 8-5 16,0-7-4-16,0 7-23 0,0 0-7 15,0-7 4-15,0 7-4 0,0 0-24 0,0-7-6 16,0 7-1-16,-2-5-18 0,1 7 24 0,1 1-8 16,-1 4 30-16,-3 11-37 0,2 5 13 0,1 4-7 15,-2 0 43-15,1 6 11 0,0-2 14 16,1 7-1-16,-1-1-12 0,1 5 14 15,0 5-27-15,0 1 6 0,1 0-6 0,0-24-3 16,0 12-18-16,0 4-1 0,0 2-10 0,0 1-5 16,0-2-8-16,0-2 0 0,0-2 1 0,11 31-8 15,-10-35-12-15,1-7 7 0,-2 0-9 16,2-3-3-16,-2-15-8 0,0 4 8 0,0 0 1 16,0-3-12-16,0 0 2 0,0-2-4 0,0 0 0 15,0-7-3-15,0 7 0 0,0-7-5 16,0 7 4-16,0-7-9 0,0 5 2 0,0-5-10 15,0 0 8-15,0 8-10 0,0-8-1 0,0 0-9 16,0 0 3-16,0 6-18 0,0-6-29 16,0 0-25-16,0 0-11 0,0 0 9 0,5 7-107 15,-6-8-19-15,1-1-68 0,1 1 25 0,0-2-203 16,1 1 34-16,0 0 35 0,1-2-53 16,7-5 11-16,1 0 44 0,7-1 22 0,4-4-17 15,4 1 14-15,-3 4 37 0</inkml:trace>
  <inkml:trace contextRef="#ctx0" brushRef="#br0" timeOffset="71841.15">3888 3505 456 0,'0'0'266'15,"0"0"-37"-15,0-14-14 0,0 14-21 0,22-24-12 16,-21 19-10-16,0 0 7 0,0 2 2 0,-1-2-18 16,2 1-17-16,-2 1 5 0,0 3-17 15,0 0 5-15,0 0-22 0,0 0 3 0,0-7-5 16,0 7-25-16,0 0-13 0,0 0 27 16,2-8 2-16,-3 11-12 0,-2-1 0 0,1 1 15 15,0 1 27-15,-5 10-22 0,1-1-5 0,0 1 9 16,1 2-2-16,1 2 2 0,-2 2 3 0,-1 2-2 15,3-1-6-15,-2 3 4 0,1-1-14 16,0 1-1-16,0 0-7 0,0 0-2 0,1-2 1 16,1 2-4-16,0 0-27 0,3-2 20 15,-1 1-14-15,0 0 1 0,0-2-10 0,1-10-6 16,0 4-5-16,0 3-3 0,11 17-4 0,-5-19 3 16,1-2 5-16,1 0-9 0,2-1-16 15,1-3 8-15,3-1-7 0,0-3-2 16,-2-5-4-16,6 6 2 0,-1-6 5 0,-7-1 5 15,2 0-19-15,3 0 7 0,21-9 8 0,-20 1-31 16,2 3 24-16,-2-2-5 0,-2-2 8 16,-3-2 0-16,-4 2-30 0,2-1 21 0,-3 3-8 15,-3 0-6-15,0 1 10 0,-1 0 1 16,-2 0-3-16,0 6 4 0,0 0 11 0,0-7-18 16,0 7 2-16,0-6-3 0,-15-4-7 0,0 6 11 15,2 3-21-15,-1-1 6 0,1 2-15 0,2 0-3 16,-5 0-17-16,-2 0-9 0,0 0-19 15,-21 11-16-15,21-5-19 0,1-3-20 0,2 0 0 16,-2 2-19-16,2-2 14 0,3-1-69 16,5 1-37-16,-1-3-21 0,2 1-19 0,6-1 23 15,0 0-267-15,0 0-3 0,-7-6 41 0,12 4 57 16,11-4 10-16,8-3 55 0,3 0 17 16,3 0 12-16,6-2 43 0,4-3-5 0</inkml:trace>
  <inkml:trace contextRef="#ctx0" brushRef="#br0" timeOffset="74028.98">4313 3609 684 0,'0'0'228'0,"15"0"-26"0,-15 0-33 15,0 0 1-15,0 0 7 0,0 0-28 0,0 0 0 16,0 0-12-16,0 0-10 0,0 0 8 0,0 0-1 16,13 0-19-16,-13 0-9 0,0 0-7 15,0 0 19-15,0 0-13 0,4-2-1 0,-6 4-1 16,-2-2-18-16,2 0-15 0,-3 0 8 16,0 0-28-16,0 0 21 0,-2 0 2 0,3-3-6 15,0 3-10-15,-1-1-9 0,5 1-5 0,0 0-5 16,-6 0 14-16,-5-7-4 0,9 4-6 15,-1 0-4-15,0 0 14 0,1 1-11 0,1-3 8 16,0 1-15-16,2 0-2 0,1-1-3 0,-2-1 1 16,14-14-2-16,-4 8 10 0,1 2-17 15,2 1 0-15,1-1 2 0,0 2 0 0,1 2-9 16,-5 3-2-16,-10 3-13 0,12 0 26 0,2 0-4 16,17 20 23-16,-14-5-6 0,-5 2 17 15,4 1-5-15,-3 4 16 0,-3 0-6 0,1 3 8 16,-2-1 4-16,-2 4-9 0,-1-4 2 15,0 3-7-15,-2-2-2 0,-3-3 2 0,0-1-10 16,-1 1 8-16,0-12-7 0,0 4 5 0,-12 18-4 16,2-14-13-16,1-4 5 0,-1 1-9 15,-1-3-7-15,-2 1 10 0,-2-1-18 16,1-1 10-16,0 0-14 0,-1-1 0 0,0-3 7 16,1-2-15-16,2-1-6 0,3-1 0 0,1-2 9 15,1 0-2-15,7-1-11 0,0 0-1 0,-9 0-7 16,9 0-8-16,-9 0-10 0,9 0 0 15,-14-12-5-15,11 7 0 0,2 3 6 16,0-5 15-16,2 4-10 0,0-2 16 0,0 1-12 16,3-1 6-16,0 2 2 0,1 0 0 0,9-3 17 15,4 1 1-15,-4 5 1 0,-4 0 14 0,4 0-7 16,4 0 5-16,19 10 7 0,-17-4 8 16,1 1 4-16,2 0-9 0,0-2 12 15,-1 2-4-15,-5 2-6 0,2-2-4 0,0-2-5 16,-2-1 15-16,2-1-15 0,-6 0 7 0,-3-3 3 15,0 2-16-15,-2 1 3 0,-8-3 4 16,0 0 0-16,9 0-5 0,-3 0 6 0,-6 0-8 16,17-12 0-16,-15 9-27 0,7-9 7 15,-3 3-24-15,-2 1-19 0,2-6 5 0,-3 3-26 16,-1 0 0-16,-1-6-30 0,-1 2-28 0,1 4 12 16,-1-7-54-16,0 9-19 0,0-3-15 0,0-4-15 15,0 1-60-15,0 2 29 0,0-2-268 16,0 1 39-16,0 1 36 0,0 1 9 0,0-3 27 15,12-17 27-15,2 13 49 0,4 4 22 16,7-4 15-16,5 1 6 0</inkml:trace>
  <inkml:trace contextRef="#ctx0" brushRef="#br0" timeOffset="75039.16">10688 2006 337 0,'0'0'297'0,"0"0"-37"0,0-14-13 16,0 14-25-16,0 0 4 0,28-24-17 16,-26 22-13-16,0-1-13 0,0 2 3 0,0-2-36 15,1 1 0-15,-1 1-37 0,1 1 11 0,0 3-4 16,-1-1-13-16,0 3-11 0,4 14 51 0,0 4-2 16,-1 7 16-16,1 0-6 0,0 3-2 15,0 1-9-15,-1 3-4 0,0 4-8 0,1 3-6 16,2 1-21-16,-2 1 7 0,0 0-15 15,0 0-18-15,2-1-9 0,-2 0 3 0,0-4-7 16,0-2-8-16,-2-3-1 0,3 0-13 0,-4-4-3 16,4-2-5-16,-3 2 1 0,0-5-6 15,-1-3-1-15,-1-1-20 0,0-6-10 0,1 0-17 16,-2-6-4-16,2-1-4 0,-3-4 10 0,0 0-13 16,1-2 3-16,-1 1-18 0,2-2-20 15,-2-1 6-15,0 1 5 0,1-2-91 0,0 1-44 16,-1-2-45-16,0 0-47 0,0 0 26 0,0 0-268 15,7 0 55-15,18-13 31 0,-7 8 43 16,3-2 17-16,4 0 3 0,1-2 49 16,4 1 37-16,0 2-2 0</inkml:trace>
  <inkml:trace contextRef="#ctx0" brushRef="#br0" timeOffset="78004.14">13100 2101 639 0,'0'-18'187'16,"0"6"-40"-16,-4-8 7 0,9 14-21 0,-3-1-14 15,-1 3 1-15,1-1 2 0,2-1 9 0,-2 0-21 16,-1 3 13-16,1-1-19 0,0 0 2 16,0 1-14-16,0 0 8 0,0 0 13 0,-2 1-22 15,1-1-13-15,-1 1-2 0,2 0-9 0,-1-1 8 16,0 2-13-16,3-1-9 0,-3 1-16 15,0 1 4-15,-1 0-6 0,0 3 20 0,0 1 8 16,0 1 25-16,-1 3-3 0,5 13-10 0,-4-9-8 16,0 7-7-16,0 6-7 0,0 3 88 0,0 1-11 15,0 5 0-15,0 2 5 0,0 3-16 16,0-1-5-16,0 3-10 0,0 1-1 0,0 2-8 16,0-1-5-16,3 44 0 0,0-44-13 15,2-3-3-15,-2 1-12 0,0-3 5 0,-1-4-11 16,0 1-6-16,3-3-2 0,-4 2-6 0,2-5-6 15,-1-2-2-15,-1-2-5 0,-1-5 0 0,0-11 1 16,0 5-16-16,0-2-8 0,0 0-7 16,0-4-4-16,0 1-16 0,0-4 0 0,0-5-15 15,0 7 0-15,0-7-22 0,0 7-25 16,0-7 6-16,0 0-127 0,0 6-36 0,-8 2-53 16,2-9 30-16,4 1-263 0,1-2 25 0,-1 1 42 15,0-1 42-15,1-1 50 0,-4 1-10 0,0 0 52 16,2 0 37-16,-2 1 5 0,-1-3 34 15</inkml:trace>
  <inkml:trace contextRef="#ctx0" brushRef="#br0" timeOffset="79402.38">5071 3421 342 0,'0'0'229'0,"0"-12"-3"0,0 12-22 16,0 0-5-16,21-24-21 0,-20 21 3 0,0 1-5 16,-2 0-6-16,3 0-12 0,-2 0-26 15,2-1-7-15,-2 2 4 0,1 1-2 0,0 0 0 16,-3 0 2-16,2 1 8 0,0 0-25 16,-2 1 15-16,1 1-14 0,0 1 20 0,-2 0-11 15,1 1 5-15,0 1 5 0,-4 11-13 16,1-2 13-16,0 3-9 0,-1 1-3 0,1 1-7 15,-1 1-3-15,1 1-10 0,0 1 4 0,-1 1-9 16,0 0-3-16,2-2-6 0,-2 1 0 16,2 0-13-16,-3-1 2 0,5 1-5 0,1-2 2 15,-1-2 1-15,0 3-5 0,0-4-6 0,2-8-9 16,0 5-5-16,0 2 6 0,0 2 4 0,0-1-10 16,11 18 7-16,-8-19-12 0,2 0-13 15,3-1-5-15,-1-3 6 0,2 4 11 0,-3-4-23 16,3 0 10-16,-3-4-2 0,5 0-12 15,-4-1 18-15,6-1-27 0,-3-3 25 0,1 1-21 16,5-3 3-16,-3 0 18 0,0-2-26 0,-2 0 6 16,-2 0-4-16,3 0 1 0,17-13 5 15,-12 6-17-15,-4 2 24 0,-2 1-23 0,4-3 24 16,-6 0-13-16,-1 0 8 0,1-2-17 0,1 0 5 16,-4 2 14-16,-2 0-11 0,0 0-6 15,-1 1-4-15,-2 0-4 0,2 1 11 0,-2 1-10 16,-1-1 23-16,0 5-24 0,0 0 22 0,0-6-6 15,-12-12 5-15,7 10-15 0,-3 2 13 16,1 0-6-16,-2 3-3 0,-4-2-16 0,-3 0 22 16,3 2-10-16,-5 2 11 0,3 0-10 15,6 1-21-15,-6 0-16 0,1 0-3 0,-3 0-19 16,0 0-15-16,-18 14-17 0,17-10-14 0,1 1-14 16,2 2 11-16,4-3-104 0,0-3-37 0,2 0-26 15,-1 1-46-15,10-2 27 0,0 0-238 16,-8 0 31-16,8 0 12 0,-7 0 66 0,11 1 9 15,1-4 52-15,16-1-13 0,0-1 42 16,3 0 55-16,4 0 8 0</inkml:trace>
  <inkml:trace contextRef="#ctx0" brushRef="#br0" timeOffset="82466">14905 1789 534 0,'0'0'127'0,"0"14"16"15,0-14 12-15,17 27-27 0,-17-22-24 16,0 2 2-16,2 1-29 0,-2-8-1 0,0 12 23 15,0 3-17-15,9 16 13 0,-8-17-23 0,2 3 6 16,1 0-14-16,-2-2 7 0,-2-2-9 0,1 4 9 16,3-1-32-16,-4-7 26 0,0 4-9 0,0 0 0 15,0 2-8-15,0 2-6 0,0-2 10 16,0-2-12-16,0-1-3 0,0-1 11 0,0 0-3 16,0 3-22-16,0 2-2 0,0-2 1 15,0 2 8-15,0-2-16 0,0-1 18 0,0-1-16 16,0-1-7-16,0-1 2 0,0 0 18 15,0-2 1-15,0 5 2 0,0 0-17 0,0-1-2 16,0 0 0-16,0-2 18 0,0 5-5 16,0 2-7-16,0-1 7 0,0 1-8 0,-9 15-2 15,9-25 15-15,0 2-19 0,0 4 0 0,0 1-2 16,0-2 11-16,0-2-21 0,0 1 14 16,0-1-7-16,0-2 3 0,0 5 13 0,0 0-13 15,0-1 14-15,0 3-22 0,0-2 13 16,0-1-12-16,0-2 10 0,0 1-18 0,0-2 16 15,0-1-8-15,0 1 12 0,0-3-10 0,0 1-9 16,0 0 3-16,0 2-1 0,0-2 3 16,-7 6 6-16,7 1 0 0,0-2-9 0,0 1 12 15,0-1-4-15,-11 17 11 0,9-16-6 16,1-1-2-16,-1-1 13 0,0 6-15 0,0-4 8 16,-2 3-2-16,2-3-2 0,1-2-1 0,-1-1 2 15,0-1-19-15,2-1 18 0,-2 0-5 16,-2 8 8-16,1-3-5 0,0-4-15 0,1 3 19 15,0-4-9-15,2 0-2 0,-2 0 2 0,1 0 6 16,0-2-12-16,1 0 24 0,-1 1-15 16,-1 0 3-16,2-2-10 0,0-5 16 0,0 0-29 15,0 9 19-15,0-2-14 0,0-2 10 0,0-5 7 16,0 8 4-16,0 0-15 0,0-8 18 0,0 7-8 16,0-7-11-16,0 8 17 0,0-8-8 15,0 6 5-15,0-6-14 0,0 0 10 0,0 7-4 16,0-7-1-16,0 0-6 0,0 8-1 0,-6-8 15 15,6 0 4-15,0 6-12 0,0-6 5 16,0 0-19-16,0 0-10 0,0 0-6 0,0 8-25 16,0-8-8-16,0 0-27 0,0 0-29 0,0 0-14 15,0 0 11-15,-18 11-187 0,15-13-101 16,-1 1 27-16,0 1 26 0,-1-3 26 0,1 0-6 16,-10-6 35-16,3-1 40 0</inkml:trace>
  <inkml:trace contextRef="#ctx0" brushRef="#br0" timeOffset="84926.67">5615 3586 431 0,'0'0'231'0,"0"0"-9"0,-15 0-21 0,15 0 2 16,0 0-25-16,0 0-11 0,0 0-5 0,0 0-2 15,0 0-5-15,0 0-4 0,-13 0-11 16,13 0 3-16,-16-17-3 0,14 17 1 0,1 1-26 15,0-2 38-15,1 0-33 0,-1 1-16 16,0 0-11-16,1-1 50 0,0 1-48 0,0 0 34 16,0-1-18-16,0 1 3 0,0-2 6 0,2 1-27 15,0-2-10-15,4 1-21 0,-2-1 4 16,8-3 0-16,3 0-3 0,-2 1 3 0,6 1-10 16,0 0 7-16,1 2-4 0,2 1-3 0,-13 1-21 15,6 0 5-15,23 11-1 0,-17-3-10 0,0-1-8 16,-1 2 2-16,1 0-7 0,-4 2 3 15,-1-1-10-15,-3 2 13 0,-1-1-6 0,-1-1-11 16,-2-1 1-16,-4-1 1 0,1-1 7 16,-3 1 2-16,-2-3-7 0,0 0-3 0,-1-5 4 15,0 0 6-15,0 7-7 0,0-7 7 0,-15 22-8 16,4-13-3-16,-3-1 13 0,2 1-16 0,3-4 4 16,-1-1 5-16,-4 2-11 0,-1-1 10 15,5-2-6-15,1-1-3 0,0 1 1 0,4 0 12 16,0-3-16-16,1 2 10 0,1-1 1 0,0-1-13 15,0 1 11-15,1 1-1 0,1-2-2 16,1 0 0-16,0 0-2 0,0 0 10 0,0 0-7 16,12 1 2-16,-6-1-11 0,1 2 12 0,15 0-2 15,-1 1-11-15,0 4 12 0,2-1-4 16,0 2 0-16,1 0 4 0,0 3-8 0,-3 2 4 16,1 1-3-16,-1 1 5 0,-2-2-2 0,-3 0 2 15,-3 1-3-15,0 0 10 0,-4 0-7 16,-2-1-7-16,-2-2 12 0,0-3-1 0,-4-2 3 15,0 1 12-15,-1-7-5 0,0 0 17 0,-14 22-12 16,4-14 2-16,-5 0-4 0,1-4-1 16,-4 2 9-16,0 0-18 0,-4-1 14 15,1-1-7-15,-3-1 0 0,1-1-9 0,-1-2 7 16,-1 0-9-16,14 0-2 0,-8 0 6 0,-1 0-5 16,-22-10-17-16,21 6-2 0,1-5-14 0,0 3-12 15,2-2-1-15,3 2-21 0,0 0-19 0,3 2 8 16,4-1-88-16,1 0-40 0,1 0-25 15,2 0-58-15,2 1 26 0,-1-1-234 0,2 0-4 16,1 1 50-16,-1 0 1 0,1 4 30 0,0 0 26 16,0-7 41-16,0 7 13 0,0-7 27 0,11-5 23 15</inkml:trace>
  <inkml:trace contextRef="#ctx0" brushRef="#br0" timeOffset="89127.01">17631 1959 383 0,'0'-13'210'0,"0"13"-15"0,0 0-20 15,-16-29 30-15,26 18-15 0,-4 3-9 16,-3-1-17-16,-1 1-5 0,-1 1-15 0,-1 2-13 16,1 0-18-16,-1 3 4 0,2 0-26 0,-2-1 9 15,0 1-3-15,2-1-18 0,-2 1-7 16,0 1-5-16,0-1-14 0,0 0 11 0,1 0 2 15,0 1-9-15,-1-1 8 0,1 0-15 16,0 2-4-16,-1 0-9 0,0 0-10 0,0 0 26 16,0 0-15-16,0 0 0 0,0 0-21 0,0 0 10 15,0 0-3-15,0 0-17 0,0 0 4 0,0 0 7 16,8-8-9-16,-8 9 5 0,0 1 8 16,-3-1-6-16,3 2 13 0,0-2-22 0,0 4 27 15,-1 0 11-15,1 2-5 0,-2 10 9 0,2-8 6 16,0 8-6-16,0 2-5 0,-10 34 43 15,7-25-14-15,-2 1-10 0,0 2 25 0,1 3-28 16,1 2 8-16,-2 3-1 0,5 6 22 16,-6 2-26-16,1-1 18 0,1 5-23 0,-1-1 5 15,-2 1-9-15,0-1 1 0,1 2-9 0,-1 1 5 16,-2-1-7-16,2 2-2 0,-1-2-7 0,-1-3 0 16,1-3-3-16,1-1 0 0,-1 0-10 15,3-6 1-15,-2-3 1 0,2-2-6 0,1-3-8 16,-2-3 12-16,3 0-4 0,-1-3-5 0,0-1 7 15,4-12-8-15,-3 5-9 0,1-5 11 16,2-12-11-16,0 7 6 0,0 0 1 0,0 0-6 16,0-7-5-16,0 6-7 0,0-6-31 0,0 0-12 15,0 0-24-15,0 0-1 0,0 0 9 0,0 0-83 16,0 9-8-16,2-11-21 0,1 1-39 16,-3-3-12-16,3 1 22 0,-4-1-204 0,-1-1-59 15,2-2 20-15,-3 2 41 0,1 0 15 16,-5-10 25-16,-2 2 37 0,-2 0 16 0,0 0 1 15</inkml:trace>
  <inkml:trace contextRef="#ctx0" brushRef="#br0" timeOffset="90672.18">6425 3714 534 0,'0'0'246'16,"0"0"-21"-16,14 0-27 0,-14 0-25 15,0 0 1-15,21-15-6 0,-14 4-10 0,-4 2-18 16,0 0 6-16,-2 1-29 0,0 1 11 0,-1 7-21 16,0-7-5-16,0 0-15 0,0 0-19 0,0-3 24 15,-13-12-17-15,7 9-9 0,-1 1-14 16,2 2-5-16,0-4 19 0,-2 7-12 0,1 1 14 15,-3 0-25-15,3 3 2 0,-1 2-9 0,-1 0 5 16,-8-2-16-16,3 3-5 0,4 0 25 16,-2 0-32-16,-16 11 3 0,13-5 5 0,-1 2-12 15,1 1 17-15,1 1-12 0,1 0 9 0,1 2-8 16,1 0 9-16,0 0-12 0,3 0-12 0,5-1 26 16,0 0-10-16,1-3-4 0,1 1-10 15,0-9 50-15,0 10-25 0,15 14 3 16,-6-12 10-16,3 0-3 0,2 0-5 0,1-1-4 15,1 0 22-15,2-2-6 0,4 3-3 16,0 0-5-16,3-4-5 0,-4 4-24 0,-1-2-2 16,-1-1 33-16,1 2-15 0,-3 0-4 15,1 3-1-15,-7-3-12 0,1 0-1 0,-2 2 1 0,-2-1-6 16,0 0 1-16,-3-3 49 0,-5 0 1 16,0-9-3-16,0 6-7 0,0-6-13 0,0 9 15 15,-13 4-11-15,1-3 3 0,-2-2-21 0,-1 2 14 16,-3-4 0-16,1-2-1 0,-1-1-14 15,-2 0 2-15,2-3 7 0,8 0-2 0,-4 0-1 16,-2 0-7-16,-17-14-10 0,18 8-7 16,0-2 18-16,4-1-4 0,1 0 7 0,0-4 5 15,7 4-10-15,1-1-1 0,2-2-5 0,0 4-11 16,12-15 0-16,-3 8-8 0,2-1 18 0,1 1 5 16,1 0-14-16,5-2 12 0,-1 2-18 0,3 1 11 15,2 0-28-15,-1 2 3 0,4 1-46 16,-4-2-43-16,2 3-20 0,-1 0-37 0,-5 1-24 15,4 3 18-15,-3-4-215 0,1 4-94 16,-1 1 33-16,0 0 54 0,1 0-3 0,-2 0 23 16,6-2 50-16,-1 2 7 0,3-2-6 0</inkml:trace>
  <inkml:trace contextRef="#ctx0" brushRef="#br0" timeOffset="98079.4">14854 574 643 0,'0'-14'269'15,"38"-12"-27"-15,-29 11 7 0,2 5-43 0,1-2 9 16,-6 0-25-16,-1 3 20 0,-3-3-21 0,2 4-21 16,3-4-25-16,-4 2-4 0,-1-2 6 15,-7 0-24-15,0 3-16 0,1-1-25 0,-7 0 27 16,-7 1-24-16,2 3-6 0,-2 3-1 16,-4 2-1-16,0 6-24 0,1-3-9 0,-2 7-18 15,-4 0-3-15,-2 6-13 0,7-2 29 0,-3 4-16 16,2 0 8-16,5 1-21 0,-1 0 33 0,4-1-26 15,5-2 19-15,-1 2-36 0,3 0 26 16,4-3-18-16,4-7 2 0,0 1 0 0,10 17 9 16,1-16-15-16,4 10 20 0,3-9-26 15,5 2 27-15,-1-2-12 0,-1 1 0 0,3-4-3 16,3 6 15-16,-4-2-19 0,-4 1 9 0,2 1 9 16,-5 0-23-16,-1 1 5 0,1 0 7 15,-6-2-24-15,-4 3 19 0,-4-3 3 0,-2 0 1 16,0-12 13-16,0 12 17 0,-13 12-10 0,3-13-11 15,-2-5 23-15,-5 2-13 0,4 1-1 16,-3-2-19-16,-2-5 7 0,10-2 11 0,-6 0 0 16,1 0 5-16,-5 0-11 0,4 0 4 15,-2 0-5-15,-11-17-8 0,14 8-5 0,1-1 8 16,3-1 11-16,5 1-11 0,-2-9 5 0,4 4 3 16,2-3-1-16,0 0-11 0,6-5 9 0,1 10-8 15,4-3-22-15,4 2 25 0,4 2-21 0,0-8 14 16,2 6-6-16,2-1-6 0,-2 1-24 15,4 2 5-15,0 3 3 0,-2 4-83 0,-6-1-7 16,2 2-30-16,-2 4-26 0,1-3-30 16,-11 3-33-16,7 0 19 0,-1 0-177 0,18 15-59 15,-8-8 26-15,-4 1 11 0,2-4 34 0,5 4 23 16,2-1-1-16,2-3 9 0,3 0 50 16</inkml:trace>
  <inkml:trace contextRef="#ctx0" brushRef="#br0" timeOffset="98550.61">15685 496 523 0,'-7'-15'339'0,"0"0"-44"0,-1 2-19 16,1 6-16-16,-5-2-26 0,-1 4 5 0,-1 4-30 15,-3 5-16-15,-4 7-28 0,2 4 8 16,0 7-19-16,-3-3-23 0,4 5-15 0,0-2 30 15,3 4-15-15,-1-1-23 0,3-3-11 0,5-1-8 16,3-6 4-16,1 3-6 0,0-5-5 16,4 2-23-16,0-8 17 0,0 2-9 0,11 8-1 15,-2-13-9-15,4 0-26 0,4-4 7 0,2 0-5 16,2-4 11-16,-1-3-8 0,4 0 11 0,-1-2-26 16,0-1 0-16,0-3 9 0,0 2 1 15,0-5-31-15,-2-2-6 0,1-1 7 0,-4 3 12 16,2 1-5-16,-5 8-5 0,-3-8 4 15,-1 7-25-15,-4 4 26 0,-1-1 9 0,-6 5-16 16,0 0 9-16,12 21-7 0,-8-6 29 0,-8 7 8 16,-2 3 22-16,0 4-6 0,-3 9 13 15,-4-2-17-15,-1-4 17 0,2 3-6 0,-2 0-7 16,3-6-6-16,0 0-13 0,3-4 9 0,0-4-13 16,3-1-18-16,-3-5-1 0,5-1-24 15,1-5 2-15,-1-1-24 0,3-2-22 0,0-7-29 16,14-2 10-16,-12-2-115 0,9-2-42 0,-1-3-48 15,7-7 27-15,-3 3-270 0,-1-3 40 16,1 2 2-16,-3-4 33 0,0 4 36 0,5-2 55 16,5-2 23-16,-4-3 22 0,6-2 8 0,0-3 37 15</inkml:trace>
  <inkml:trace contextRef="#ctx0" brushRef="#br0" timeOffset="98902.08">16153 449 334 0,'2'-5'501'0,"-3"3"-120"16,1 2-60-16,-8 11-40 0,1 4 40 16,0 7-7-16,0 0-19 0,-4 6-7 15,3 5-12-15,-2 3-12 0,1 2-13 0,1 3-20 16,0 1-12-16,4-3-16 0,2-1-11 16,0-2-7-16,2-19-23 0,0 5 0 0,0 2-23 15,11 26-29-15,0-32 14 0,-2 0-17 0,0-7-23 16,3-4-14-16,3 3 1 0,-4-10-6 15,3 0 9-15,2 0-23 0,20-12 11 0,-19 3-21 16,-3-1 8-16,1 2-21 0,-1-4 10 16,-5-1-22-16,0 2-10 0,-4 3-8 0,-3 0 18 15,-2 8-14-15,0-10-3 0,-12-9-21 0,-1 11-13 16,-3 3-15-16,-6 3-17 0,-1-2-24 0,-4 0-35 16,15 4 14-16,-7 0-84 0,-1 0-29 15,0 0-34-15,4 0-53 0,1 0 28 16,3 0-217-16,5 0-23 0,7 0 49 0,0 0 35 15,-13 9 25-15,22-10 57 0,2 3 0 0,5-4 20 16,-3 7 17-16,5-1 8 0</inkml:trace>
  <inkml:trace contextRef="#ctx0" brushRef="#br0" timeOffset="99086.07">16659 964 1023 0,'1'-4'340'16,"-5"2"-72"-16,4 0-60 0,-4 1-60 0,1-2-41 15,-4-1-52-15,0 1-70 0,-1 1 1 0,-4 1-351 16,1 0 22-16,-5 0-24 0,1 1 13 16,6 0 72-16</inkml:trace>
  <inkml:trace contextRef="#ctx0" brushRef="#br0" timeOffset="102643.71">754 1736 347 0,'0'-14'221'0,"-36"-12"-35"16,26 18-35-16,2-3 0 0,1 5-12 0,-2 4-8 16,2 2-17-16,4 0-8 0,3 0 18 0,-15 16-10 15,6-3 4-15,2 3-2 0,3 4 17 16,-3 1-15-16,1 4 18 0,0 0-12 0,4 2-4 15,0-1-11-15,0-1 4 0,2-2 5 16,0-13-21-16,0 4 14 0,0 2-5 0,16 16-36 16,-9-20 25-16,-3-5-10 0,0 1-12 0,10-4-8 15,-7-1-7-15,-1-3-5 0,6 0-6 16,14-13-5-16,-10 3-4 0,3-5-5 0,-6-3 24 16,-2 3-6-16,3-1-24 0,-3-3-21 0,0-3-1 15,-4 2-16-15,-5-1 30 0,7 1-50 16,-7 0 20-16,0 2-8 0,-2 8 0 0,0-3 20 15,0-1-20-15,0 1 20 0,-19-8-18 0,13 19 26 16,-3-1-20-16,-3 3 28 0,4 0-22 16,-5 0 15-16,-18 15-2 0,12-5 7 0,0 1-37 15,0 0 36-15,4 0-33 0,3-1-10 16,2-2-3-16,3-1-23 0,-1 1 17 0,6 1-24 16,2 2-15-16,0-11 3 0,14 15-17 0,-9-8 12 15,7-2-26-15,-2-3-7 0,1 1-37 0,0 0 14 16,5-1-176-16,2-2-79 0,-2 0 12 15,-9 0 22-15,8 0 39 0,17-12-26 0,-11 5 44 16</inkml:trace>
  <inkml:trace contextRef="#ctx0" brushRef="#br0" timeOffset="103201.7">938 1610 598 0,'0'-4'290'0,"0"5"-19"0,0-2-31 15,0-1-46-15,-2 2-7 0,2 0-12 0,2 4-19 16,-2 1-1-16,4 4 1 0,1 4 4 15,-4 4-8-15,6 2 11 0,-1 0 0 0,0 1-17 16,0 3 23-16,-1-5-7 0,-1 2 4 0,2 1-17 16,-2-3-24-16,-2-4 0 0,2 0-11 15,-3-5-25-15,1-1 12 0,0 1-16 0,-2-4-18 16,2 0 13-16,0-3 7 0,-2-2 11 16,0 0 12-16,0 0-11 0,0-4-3 0,0-4-18 15,-2-1-20-15,4-4-6 0,3-3-20 0,-5 11-8 16,7-21-4-16,-2 4-32 0,1 0 2 0,2-3-9 15,2 4-4-15,-3-1 5 0,4 2 3 16,2 4-3-16,-4 0 5 0,0 5-6 16,-2 1 5-16,2 5-14 0,-4 1 9 0,-5 4 3 15,0 0-6-15,9 0 12 0,-3 0 0 0,10 17-1 16,-10-8 30-16,-3 0-3 0,3 2 5 16,-3 0 7-16,1-3-7 0,-3 0 5 15,3 1-2-15,-4-3-5 0,4 2 4 0,-2-3-1 16,-2 2-6-16,1-2 0 0,-1 0-18 0,2-1-28 15,-2 0-34-15,0 0-14 0,2 5 10 16,2 0-90-16,-2-7-34 0,-2-2-50 0,1 0 24 16,-1 0-173-16,0 0-93 0,0-12 30 0,1 7 11 15,-1 0 64-15,0-3 26 0,1 1 24 16,-2 0-10-16,1-4 16 0,0-7 11 0</inkml:trace>
  <inkml:trace contextRef="#ctx0" brushRef="#br0" timeOffset="103740.64">1201 1489 500 0,'-5'-6'297'0,"-2"5"-61"0,3 1-22 0,0 4-21 16,-1 1-36-16,3 4-25 0,0 0-22 16,2 0-24-16,2 1-2 0,-2-10-39 0,13 14-10 15,-4-8-12-15,2-3 2 0,5 1-9 16,2-4 0-16,3 2 8 0,-11-2 3 0,5 0-13 16,4 0-6-16,22-10-5 0,-19 3 25 0,-3 2-7 15,0-2 27-15,-3-1 0 0,0 2 40 16,-4-2-2-16,-4 1 10 0,6 0 8 0,-8 1 11 15,-3 0-13-15,1 3 55 0,0 0-16 0,-3 1-6 16,-1 1-13-16,-3 3 1 0,1 2 9 0,-2-1 5 16,-3 11-30-16,-2-2-2 0,0 5 2 0,0 0-26 15,4 1-1-15,-4 0-10 0,5-1-4 16,2-7-13-16,2 2-1 0,-1-2-19 0,0-3 16 16,1 0 4-16,0-2-17 0,0-2-7 15,0-3 0-15,0 0 0 0,4 4 3 0,0-4-5 16,2-1-18-16,-2-2 1 0,9-5-7 0,-1-1 7 15,1-1-27-15,0 3 15 0,0-8-17 16,-4 5 0-16,0-1 16 0,1 1-24 0,-4 3 20 16,-3-1-4-16,1 8-6 0,0-2 6 15,-4 2-9-15,0 0 20 0,7 10 10 0,0 7 5 16,-5 4 11-16,1 2 13 0,-1 2-8 16,0 2 14-16,-2 0 6 0,2 4-4 0,-2-6 0 15,3 0 6-15,-1 0 5 0,-2-5-5 16,1-3-12-16,-1-3-11 0,0-14 20 0,0 7 4 15,0 1 15-15,0-8 8 0,0 8-8 0,0-8-9 16,0 6-21-16,0-8-31 0,0-3-44 16,0-3-37-16,2-10-5 0,-2 8 8 0,11-24-91 15,-10 10-44-15,4-3-28 0,1 0-28 16,3 1 23-16,-1 2-186 0,5-1 36 0,0-1 30 16,3 1-93-16,-3 0 9 0,5 2 36 0,-6 4 26 15,5-2 25-15,-7 4 56 0,2 2-31 0,-4 4 61 16</inkml:trace>
  <inkml:trace contextRef="#ctx0" brushRef="#br0" timeOffset="104011.9">1769 1460 326 0,'4'-5'102'15,"-2"1"138"-15,1 4-23 0,-1-2 0 0,-1 4 3 16,0-2 2-16,-1 3 4 0,0-1 6 16,1 2-2-16,-1 0-27 0,2 0 25 0,-2 1-13 15,2-1-9-15,0 0-5 0,0 1-18 0,0-2-15 16,-1 2-21-16,1-2-23 0,-2 0-5 16,2 0 11-16,2 0-18 0,-1 0 11 0,0-3-8 15,1 0-17-15,1 0-7 0,-5 0-8 16,19-10-15-16,-5 3 2 0,-1-2-19 0,1 2 3 15,-3 0-16-15,0 2 2 0,-3 1 0 0,-2 2-17 16,2 0 6-16,0 1-13 0,-1-1 8 0,-7 2-1 16,0 0-11-16,9 0 5 0,5 0 5 0,13 18-11 15,-12-9-2-15,-3-4-21 0,0-1-27 16,2 3-12-16,-1 3 6 0,-1-3-96 0,-2-3-38 16,0-1-37-16,-4 3-42 0,-1-4 26 0,1 1-282 15,-1 0 14-15,1-2 53 0,-2-1 23 16,11 5 68-16,-3-5 32 0,0 1-24 0,7-1 12 15,-9 0 45-15,9 0 8 0</inkml:trace>
  <inkml:trace contextRef="#ctx0" brushRef="#br0" timeOffset="106716.74">17345 302 261 0,'-13'-42'388'16,"6"24"-49"-16,1 1-49 0,-3 4 5 16,7-1-46-16,-1 4-15 0,-1 7-20 0,2 3-29 15,-2 9-21-15,-4 9-17 0,1 9 43 16,1 8 6-16,0 7-17 0,-1 5 22 0,2 3-24 15,2 1 4-15,1 1-24 0,2 2 4 0,0-29-3 16,0 14-21-16,0 2-3 0,0 2-11 0,14 39-21 16,-11-47 8-16,1-5-13 0,-3-5-14 15,0-5 0-15,1-4 0 0,-2-4 4 0,2-1-10 16,1-8 9-16,-3 0 11 0,-1-6-19 0,1-2-6 16,-2-4-5-16,0-1-32 0,4-4 3 15,-2 5-21-15,0-5-10 0,-4-24-4 0,2 11-25 16,4 0 12-16,-2 1-4 0,2 4 5 15,-2 11-19-15,11-21 10 0,-6 17-18 0,2 0 21 16,4 4-1-16,2 1 1 0,3 6-1 16,2 3 1-16,-1 2-5 0,2 5 8 0,1 2 8 15,0 3-7-15,0 3 7 0,3 7 0 0,-6-1 0 16,-2-1 10-16,0 2 3 0,-3 0 14 0,-6-2 4 16,-1-1-1-16,-5-3 3 0,2-1-13 15,-2-1 21-15,0-13-16 0,-11 21 17 0,7-10-8 16,-10-5 3-16,-3-2-21 0,-2-1 6 15,-2-2-21-15,10-1-20 0,-9 0-31 0,1 0-41 16,-25-13-32-16,22 6 10 0,4 0-134 16,4-2-42-16,6-1 25 0,1-5-229 0,5 6-31 15,2 3 19-15,11-17 70 0,-3 8 20 16,10-2 29-16,1 5 28 0,8-5 18 0,4 4 26 16,1 0 8-16,2 5 9 0</inkml:trace>
  <inkml:trace contextRef="#ctx0" brushRef="#br0" timeOffset="106879.16">17807 657 643 0,'21'10'414'0,"-2"1"-38"0,-3 5-49 16,-3 0 28-16,-4 1-9 0,-2 4-25 16,-3-2-40-16,-1 1-26 0,-3-1-19 0,0-8-29 15,0 0-29-15,0 5-19 0,0-2-27 0,-14 13-47 16,10-18-29-16,0-2-6 0,1 1-93 0,0-8-62 16,0-3-76-16,1 0 17 0,4-1-279 15,-7-14-38-15,4 9 43 0,-1 0 23 0,2 2 62 16,-9-15 23-16,10-6-50 0,1 7 16 15,0-3 62-15</inkml:trace>
  <inkml:trace contextRef="#ctx0" brushRef="#br0" timeOffset="107201.03">17820 416 298 0,'-3'-3'276'0,"-1"0"-54"0,2 3-21 15,-4 0-56-15,7 3-39 0,0 0-27 0,6-2-16 16,1-1-25-16,10 1-5 0,-2 1-88 15,2-4 40-15,2 0-4 0,1 1 23 0,-5-1-2 16,0 2 66-16,-3 0 14 0,-1-3 18 16,-2 3 14-16,-3 3-7 0,-1 1 23 0,-1 0 22 15,-5 3 10-15,4 4 35 0,0 8-10 0,-4 4-21 16,1 7 60-16,-1 7 30 0,2 0-14 16,1 4-11-16,1-2-11 0,0 0-26 0,0 1-14 15,-1-3-16-15,3-3-18 0,-2-5-7 16,-1-3-28-16,0-9-28 0,1 4-29 0,-2-10-39 15,-2-11-18-15,0 10-29 0,0 1 3 0,0-11-135 16,0 10-65-16,3-16 20 0,-1-4-326 16,1-3 30-16,-2-2 61 0,-1 6 21 0,1-17 29 15,-1 8 27-15,2-1 28 0,-4 2 32 16,0-5 15-16,-5 5 11 0</inkml:trace>
  <inkml:trace contextRef="#ctx0" brushRef="#br0" timeOffset="107674.33">17919 701 827 0,'-3'1'387'16,"-3"-4"-18"-16,6 3-49 0,6-3-17 16,0 3-26-16,4-3-27 0,3-2-23 0,6 2-45 15,6 1 3-15,0-5-51 0,3 3-17 0,2 4-14 16,3-5-67-16,1 5-25 0,-3 0-44 0,1-2-24 16,-1-2-40-16,-2 2-16 0,-5-4-5 15,-1 5-24-15,-1-2 22 0,-5-5 2 0,-2 2 33 16,-1-1 4-16,1 3 38 0,-8-1 35 15,2-4 17-15,0 5 18 0,-5-3 32 0,4 0 13 16,-7 2 0-16,-4-1 23 0,-2 2-4 0,0 4 19 16,-3 0 0-16,0 3-12 0,-2 5 31 15,-3 0 14-15,-1 2 11 0,-3 2-31 0,5 2 12 16,2 3-15-16,2-2-19 0,-2 2-6 16,2-2-7-16,4-1-6 0,1 1-5 0,2-2 1 15,1-7-13-15,0 2 10 0,12 10 3 0,-5-10-2 16,6 2 1-16,0-3-12 0,2 0-10 0,2 0 6 15,0-4-2-15,2 0-7 0,1 1-2 16,-1 1-11-16,-3-1 1 0,-2 2-3 16,-2-1-10-16,-2 2-8 0,-4-5-3 0,-6-2-3 15,0 0 10-15,8 10 3 0,-9-5-5 0,-4 0 13 16,-2 2-11-16,-3-5 12 0,-5 2-16 16,-1-1 6-16,-4 3-16 0,-2-4 6 0,-1-2-28 15,10 0-26-15,-6 0-48 0,-3 0-32 0,0 0 13 16,-18-10-141-16,19 3-83 0,8-1 29 15,6 3-261-15,5-5 31 0,7 4 38 0,12-6 54 16,8 2 48-16,8 2 30 0,11 1 29 0,3 0 3 16,7 1 32-16,-24 6 4 0,15 0 8 15</inkml:trace>
  <inkml:trace contextRef="#ctx0" brushRef="#br0" timeOffset="107810.19">19344 887 621 0,'13'3'456'0,"-2"-1"-47"0,-6-2-58 0,-1-2-47 15,3-1-35-15,-4 0-71 0,-1 0-84 16,-2 0-72-16,0 1-69 0,-3-4-89 0,1 1 12 16,1-2-290-16,-3 1 28 0,5 0-15 0,-1 6 23 15,0-7 64-15,13-5-15 0</inkml:trace>
  <inkml:trace contextRef="#ctx0" brushRef="#br0" timeOffset="130906.61">6850 3725 440 0,'14'-12'221'0,"-14"12"-20"0,0 0-11 15,0 0-24-15,14 0-23 0,-14-14 7 0,19-1-8 16,-16 12-4-16,0-1-10 0,-1 2-7 0,1-1-20 16,-2 1-9-16,2-1-3 0,-3 3-6 15,1-3-2-15,0 1 7 0,1 0-15 0,-2 1-5 16,0-1 5-16,1 2-8 0,-2-4-7 0,1 4-9 15,0 0-13-15,0 0-2 0,0 0 5 16,0 0-13-16,-9-7 2 0,5 7 1 0,2 0 4 16,-2 0 7-16,1 0-6 0,-1 0-8 15,2 0 13-15,-2 2 15 0,0 0-23 0,-3-2 14 16,3 0-7-16,4 0 15 0,-7 0-19 0,-3 7 10 16,5-4-12-16,-1 1-2 0,-6 2 32 0,2 5-27 15,0-3 10-15,1-1-5 0,-1 3-8 16,2 0 10-16,1 1 2 0,1-2-11 0,1 0-5 15,1-3-2-15,-5 7 16 0,4-3 7 16,0-2 8-16,2 1 8 0,0-2-2 0,1 0 4 16,1-2-24-16,0 3 3 0,1-1 7 0,0 0-17 15,0 1 19-15,0 0-13 0,12 14-4 0,-5-8 9 16,3-2 3-16,0 1-16 0,0-4 15 16,3 0-15-16,0-1 2 0,1 1 4 0,0-4-13 15,-1-2-5-15,-1-2-1 0,-1 1-3 16,1-2-1-16,-2 0 6 0,3 0-6 0,1 0 8 15,2 0-9-15,14-10-1 0,-13 3-7 0,-1 1 0 16,-2-2 2-16,-1 1-9 0,-1-1 2 0,-1-2-5 16,1 0-8-16,-3 1 6 0,-2 1-2 15,4-4 8-15,-5 3 5 0,-3 1-3 0,0 2-7 16,-1-2 7-16,-1 1-18 0,-1 1 8 0,2-1 9 16,-2 7-16-16,0 0 14 0,0-9 7 15,0 2-9-15,0-1 5 0,-12-10-19 0,5 6 16 16,-2 2 0-16,0-1 1 0,1 2-18 0,-5 1 17 15,2-1 0-15,-2 2-11 0,1 1 6 16,-3 0 8-16,4 2-20 0,2 1 16 0,-3 1-10 16,-3-1 1-16,1 0 11 0,3 2 4 15,1-1-21-15,0 2-6 0,10 0-9 0,-9 0 2 16,1 0-10-16,0 0 3 0,0 0-45 16,8 0-9-16,-27 14 4 0,14-7-27 0,0 0-36 15,1-3-17-15,6 1-14 0,1 0-15 0,-1-1-29 16,1 0 21-16,3 0-215 0,1 1-36 15,0-1 56-15,1-1-2 0,0-3 26 0,0 0 42 16,0 0 41-16,17 10 1 0</inkml:trace>
  <inkml:trace contextRef="#ctx0" brushRef="#br0" timeOffset="131705.04">7614 3699 698 0,'0'-1'250'0,"0"-1"-18"16,-1 2-22-16,0-3-13 0,1 3 4 0,1 0-34 16,-1-1 1-16,0 0-10 0,0 1 0 15,0 0-17-15,-3-1-7 0,3 0-25 0,0 0 3 16,-1 0 3-16,0 1-23 0,0 0 4 0,-4 0-11 15,4-2 32-15,-2 2-30 0,1 0 0 16,1 0-25-16,-1 0-5 0,-2 2-7 16,1-2-4-16,-1 2 45 0,0 1-7 0,-2-2-9 15,2 2-4-15,-7 6-22 0,6-4 26 0,-2 1-8 16,-2-2-1-16,4 1 7 0,-1 0-10 16,1 0 5-16,-3 6-8 0,2-2 8 0,-5 1-5 15,5-1-10-15,-1 0-1 0,3-3 8 0,0 1-15 16,1-1 4-16,-1 0-3 0,2 0 1 15,-1 9-12-15,1-3 9 0,0-4-12 0,0 1 11 16,1-1-14-16,1-8 9 0,0 6 2 0,0 0-11 16,0 5 12-16,15 13-6 0,-5-12-1 0,3 1 3 15,-2-3-15-15,0-2 4 0,3 0 6 0,-1-1-17 16,2-2 7-16,0 1 8 0,2-4-5 16,0 3-1-16,-2-5-15 0,-3 0 3 15,-12 0 10-15,15 0-2 0,1 0-4 0,19-14-3 16,-20 7-11-16,0-1 13 0,1-2 0 15,-1-2-2-15,-2 1-1 0,2-2-14 16,-3 1 12-16,-1-3-11 0,-1 1 9 0,-3-1-12 16,2 0 12-16,-5 1-8 0,-1 2-2 0,-1 2 8 15,0 2-3-15,-2 0-3 0,0 8 2 0,0-7-3 16,0 7 2-16,-16-25-10 0,9 16-6 16,-4 1 16-16,-1-2 2 0,-1 2-6 0,-3 0-9 15,2 2-3-15,-2 1-15 0,2 0-17 16,-4 3-1-16,-3-3-9 0,1 4-13 0,4 1-12 15,4-1-12-15,2 1 7 0,10 0-71 0,-7 0-11 16,-1 0-21-16,1 0-31 0,7 0-22 0,-11 0-30 16,11 0 26-16,-8 0-180 0,8 0-46 15,0 0 32-15,0 0 13 0,0 0 27 0,-11 8 39 16,12-8 38-16,0 0 32 0,1 0-39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9:47.5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5120 1486 252 0,'0'0'333'16,"0"0"-58"-16,0 0-5 0,0-13-35 15,0 13-21-15,0 0-32 0,0 0 8 0,0 0-14 16,0 0-24-16,0 0-14 0,0 0 0 16,0 0 11-16,0 0-12 0,0 0-8 0,0 0 7 15,0 0 6-15,0 0-15 0,11 16 17 16,-11-7-19-16,-7 23 15 0,3-10-29 0,0 5 16 15,-2 0-11-15,1 1-14 0,0-2 8 0,0 2-9 16,-1-6-16-16,3 3-5 0,-3 0 2 16,2-3-22-16,-1-1 1 0,2-3-13 0,-3-1-6 15,5-3 4-15,-1-4 0 0,1-1-6 16,-1-1-7-16,1-3 2 0,-1-1-8 0,2 1 6 16,0-2-13-16,0-3 1 0,0 0-16 0,0 0-6 15,0 0-3-15,0 7-17 0,0-7-32 16,0 0 6-16,0 0-66 0,-1 7-48 0,2-7-37 15,2-2-33-15,-1 0 23 0,-2-3-192 0,2 2-93 16,-1-2 18-16,5-8 64 0,-2 2 10 16,-2 4 15-16,1 0 22 0,0 0 21 0,-2 0 36 15,0 1 5-15</inkml:trace>
  <inkml:trace contextRef="#ctx0" brushRef="#br0" timeOffset="751.52">5318 1499 348 0,'1'-2'321'0,"0"-1"-26"16,1 3-37-16,0-3-9 0,-2 1 6 0,2 1-24 15,0-1-16-15,-2 0-13 0,0 0-35 0,1 2 5 16,0-1-23-16,-1 0-1 0,1 1-24 0,-1 0-24 16,1 0 10-16,-1 0-9 0,0 0-11 15,0 2 20-15,0-1-9 0,-2 1 13 16,1 2 9-16,-2-1-16 0,1 1-12 0,0 1 4 16,0 0-13-16,0 1-7 0,0-2 19 0,-4 10-18 15,0-1-7-15,1 1 0 0,-2 1-1 0,2 1 2 16,-1-2-11-16,1 2 5 0,0-1-12 15,0-1 1-15,-1 2-4 0,2-1-5 16,0 0-5-16,1-2-7 0,-1 2-7 0,1-2-2 16,-1 1 6-16,3-2-2 0,-3-2-7 0,2-2-2 15,0 2 4-15,0-4-14 0,-2 9 6 16,2-3-7-16,2-3 4 0,-1-1 2 0,0 0-2 16,1-2-7-16,0 1 0 0,-1-2 13 0,1-5-11 15,0 0 3-15,0 7-2 0,0-7 6 0,0 9-3 16,0-3-7-16,0-6 2 0,0 7 9 15,12 3-6-15,-8-8 8 0,0 0 4 0,2-1-20 16,-1 1 9-16,1-2 5 0,1 0 6 0,1-2-7 16,-8 2 0-16,11 0-14 0,17-9 0 15,-13 4 13-15,-1-5 1 0,-3 4-7 0,5-1 3 16,-7 0 3-16,-1 2-17 0,-3 1 19 16,0-3-1-16,-1 4 0 0,3-10-8 0,-3 4-1 15,-2 3 10-15,0 1 1 0,-1-1 12 16,1 3-10-16,-2-1 11 0,1 1-11 0,0 1 0 15,-1 0 12-15,0 2-20 0,0 0 10 16,0 0-17-16,0 0 22 0,-11-12-21 0,6 12 13 16,-1-2 1-16,1 2-4 0,-3 2-23 0,1-2 27 15,0 0-4-15,7 0-8 0,-8 0-16 16,-6 0 21-16,-1 0-10 0,0 0-15 0,-13 12-3 16,15-9 20-16,2 0-29 0,2 0-21 15,1 0 0-15,2-1-24 0,0-2-20 0,0 3-40 16,2-3 13-16,1 2-92 0,-1-1-34 15,0 0-62-15,1 0 30 0,0-1-229 0,3 0-49 16,0 0 40-16,0 0 38 0,0 0 47 0,-7-5 31 16,9 5 29-16,1-3 27 0,2 3 21 15,0-2 15-15,-1 1-9 0</inkml:trace>
  <inkml:trace contextRef="#ctx0" brushRef="#br0" timeOffset="31005.31">5698 1513 422 0,'0'0'342'0,"0"0"-55"16,0 0-19-16,0 0-31 0,0 0-2 16,0 0-15-16,0-14-48 0,0 14 4 0,0 0-23 15,0 0 20-15,0 0-53 0,0 0-6 16,0 0 2-16,0 0-30 0,0 0 5 0,0 0-29 16,0 0 6-16,0 0 18 0,0 0-30 0,0 0 11 15,0 0 16-15,0 0-10 0,0 0 30 0,0 0-12 16,1 13 27-16,5 1-6 0,2 4-11 0,2-2-8 15,-2 4-16-15,0 2 15 0,1 0 2 16,3 1-23-16,-2-1 15 0,0 1-19 16,1-1-3-16,-3-2-14 0,2-3 3 0,-1 0-17 15,-2-2 9-15,1-1-9 0,-2-1 4 0,-1-2-8 16,0-4-6-16,-1-2 3 0,-2 0-6 0,1-3 3 16,-1 1-10-16,0-1-4 0,0-2-2 15,-2 2-30-15,1-1-8 0,0-1-22 0,-1 0 4 16,0 0-69-16,0 0 3 0,0 0-46 0,4-11-23 15,-5 6-37-15,0-1-32 0,0 1 23 16,-2-10-163-16,-1 1-66 0,2 2 19 0,0 2 29 16,-5-3 28-16,4 2 24 0,-2-4 24 15,1 1 17-15,2 0 3 0</inkml:trace>
  <inkml:trace contextRef="#ctx0" brushRef="#br0" timeOffset="31369.28">5877 1489 910 0,'1'-1'337'16,"0"-2"-45"-16,-1 2-38 0,0-1-13 0,0 2-21 16,1-2-15-16,-1 2-35 0,1 0 3 0,-2-3-45 15,0 3 15-15,-1 3-37 0,0 0 15 16,-4 0-15-16,2 2-3 0,-5 6-22 0,-2 3-3 15,-1 0-9-15,0 3 26 0,-3 3-19 0,1-2 14 16,1 3-31-16,-1 3-4 0,0-3-28 16,0 2-4-16,-3 1 31 0,2-2-16 0,-1-1-5 15,1-2 0-15,-1 2-2 0,4 1-9 16,-1-4 13-16,1-1-15 0,3-4 11 0,2-1-6 16,0-4-6-16,2-1 14 0,2-4-13 0,0 2-3 15,1-2-2-15,1 0-1 0,-1-1-62 16,2 0-36-16,-1-2-16 0,1 0-16 0,1-2-20 15,0 1-33-15,0-1-60 0,2-1 21 0,1-1-229 16,-2 1-13-16,1 1 45 0,-2-3 27 16,2 2-12-16,0-1 23 0,1 1 14 0,-3-2 77 15</inkml:trace>
  <inkml:trace contextRef="#ctx0" brushRef="#br0" timeOffset="32842.25">6058 1458 356 0,'0'0'310'15,"0"0"-62"-15,0 0-14 0,0 0-30 0,13 0 9 16,-13 0 11-16,9 11-19 0,-11 9-11 16,2-10 5-16,-6 24-35 0,4-10 20 0,-1 3-27 15,-2-2-17-15,1 1-15 0,0 1 1 16,0-2-10-16,1-4-10 0,-5 0 1 0,4-2-18 15,0-2-8-15,-2-1-9 0,2-1 6 16,2-5-1-16,1-4-26 0,-2 0-7 0,2-1-2 16,0-2 18-16,0 1 15 0,-1-2 5 0,1-1-9 15,1 1-4-15,-3-2-14 0,2 0-7 0,1 0 9 16,0 0-13-16,0 0-5 0,0 0 1 0,0 0-17 16,-9-11 7-16,7 10 8 0,1-2-5 15,1 1-28-15,0-1 14 0,0 1-3 0,0-1-2 16,3 2-10-16,-1-2 5 0,2 3 2 0,1 0-6 15,0 0 12-15,2-1-11 0,12-4 16 16,-11 5 2-16,6 0-17 0,2 0 11 0,5 0 4 16,1 0-8-16,0 0-1 0,0 0 4 0,-1 0 2 15,-1 0-12-15,-3 0 5 0,-2 0-9 16,-2 0-1-16,-2 0-25 0,-2 0-26 0,-2 0-3 16,-7 0 5-16,7 0-74 0,-7 0-27 15,7 0-59-15,-7 0-48 0,14-8 24 16,-14 5-143-16,1-2-102 0,-1 1 36 0,-1 0 31 15,-1 0 21-15,2-1 23 0,-2 1 26 0,-1-1 16 16,2 0-21-16</inkml:trace>
  <inkml:trace contextRef="#ctx0" brushRef="#br0" timeOffset="33104.45">6263 1673 306 0,'-1'-4'420'0,"0"0"-24"0,-1-2-71 0,1 6-17 16,0-3-59-16,1 1-10 0,-2 0-43 0,2 2-15 15,-1 3-19-15,0-2 70 0,1 5-8 0,-2 1-10 16,2 12-7-16,-2-1-14 0,1 2-17 0,0 2-10 16,1-11-26-16,0 6-6 0,0 2-13 15,0 4-12-15,0-3-9 0,0 1-10 16,0-1-3-16,0-1-19 0,0-4-3 0,0-1-10 16,0-4-26-16,0-1-40 0,0-1-25 0,0-8-26 15,-10 14 5-15,10-11-103 0,0-1-34 16,0-2-50-16,0 0 24 0,-1 0-260 0,1-2-14 15,-1 1 35-15,0-1 33 0,1-2 17 0,-2-1 45 16,2 2 24-16,-2-3 21 0,0 0 9 0,0 1-2 16</inkml:trace>
  <inkml:trace contextRef="#ctx0" brushRef="#br0" timeOffset="34579.38">6534 1531 264 0,'0'0'361'0,"0"0"-37"0,-14 0-56 16,14 0-30-16,0 0-8 0,0 0-26 0,0 0-11 16,0 0-11-16,0 0 13 0,0 0-18 0,0 0-33 15,0 0 11-15,0 0-30 0,0 0-14 16,0 0 54-16,0 0 12 0,0 0-21 15,0 0-16-15,6-5 5 0,15 6-28 0,-12-1-8 16,22 3 0-16,-10-2-21 0,-1 3-16 16,-9-4 4-16,4 0-8 0,3 0-9 0,-2 0-24 15,-1 0 5-15,-3 0-27 0,0 0-1 0,-3 0-87 16,-2 0-30-16,0 0-27 0,-7 0-45 0,8 0-21 16,-8 0-43-16,0 0 20 0,7 0-193 15,-7 0-37-15,6 8 32 0,-8-4 33 0,-1-3 25 16,-6 8 25-16,-1-2 21 0,3-4 10 0,-1 1-15 15</inkml:trace>
  <inkml:trace contextRef="#ctx0" brushRef="#br0" timeOffset="34803.97">6582 1676 461 0,'-2'3'309'0,"-1"-1"-24"0,1 0-12 0,0 0-21 15,-1 1-15-15,1-1-31 0,2 0 1 16,0 0 10-16,0 1-3 0,2-2-24 0,-1 1 6 15,3 0-2-15,0 1-12 0,0-3-35 0,13 4-9 16,-3-1-15-16,-3-1-19 0,1 0-2 16,6-1-42-16,-12-1-3 0,5 0-5 0,4 0-97 15,1 0-8-15,-2 0-50 0,0 0-38 16,-3 0-29-16,0 0 16 0,-1 0-217 0,-2 0-85 16,-1 0 38-16,1 0 16 0,-1 0 57 15,6-12 8-15,-6 12 19 0,1 0-28 0</inkml:trace>
  <inkml:trace contextRef="#ctx0" brushRef="#br0" timeOffset="35425.11">7115 1406 526 0,'0'-3'331'0,"2"2"-36"0,-2-1-41 16,2 0-34-16,-2 1-1 0,-2-2-41 0,2 2 6 15,0 0-39-15,0 1-2 0,-2 0-2 0,0 0-37 16,1 1 12-16,1 3-7 0,-3-2 32 0,0 1-40 15,1-2-10-15,-1 5-11 0,1-3-7 16,-7 7 59-16,4-2-9 0,-2 3-14 0,3-1-6 16,-3 3-2-16,2 0-11 0,-4 2 2 15,6 2-3-15,-3 0-8 0,2 2 10 0,-1 0-22 16,0 1 6-16,3 0-14 0,-3 1 3 0,3-1 6 16,0 0-13-16,0 0-8 0,1-3 3 0,1-2-10 15,0-3 0-15,0 0-11 0,0-12-4 16,0 10 8-16,0 2-14 0,12 12 15 15,-7-17-11-15,4 5 11 0,-2-4-11 0,1-1 7 16,0-4-17-16,7 3 16 0,-2-4-12 0,-2 1 7 16,-1-3-11-16,-10 0 7 0,9 0-2 15,-1 0-9-15,16-9 11 0,-11 1-6 0,1-6-5 16,-6 2-8-16,0 5 3 0,-1-6-8 0,1 1 2 16,-4 1 1-16,-1 3-7 0,0 1 3 15,-2 0-12-15,0 2 15 0,-1 0-9 0,0 5 12 16,0 0-4-16,0 0-9 0,-20-17-6 15,10 15 11-15,-3-3-13 0,-6 2-5 0,4 1-4 16,-2-1 2-16,2 3-35 0,2 0-3 0,3 0 5 16,10 0-45-16,-9 0-18 0,2 0-28 15,7 0-24-15,-8 0-24 0,1 0-27 0,7 0 19 16,0 0-110-16,0 0-149 0,-8-2 34 0,13 2 34 16,1-1-12-16,14 2 44 0,-9-1 21 15,5 0 16-15,6 0 13 0,1 0 4 0</inkml:trace>
  <inkml:trace contextRef="#ctx0" brushRef="#br0" timeOffset="36152.06">7407 1463 506 0,'1'-3'411'0,"0"1"-38"16,0-1-103-16,1 3-21 0,-2-1-28 0,0 0-31 15,0 1-3-15,1 0-15 0,-1 2-7 0,-1 1-19 16,0 3 50-16,-3 7-14 0,1 4-10 16,-1 1-3-16,0 3-25 0,-1 1 2 0,0 0-13 15,0 0-9-15,-1 4-23 0,2-2-6 16,-3-2-12-16,1-2-8 0,0-2-2 0,1-1 1 16,0 0-10-16,1-5 1 0,2-3-12 0,-2-1 7 15,1-2-14-15,2-1 1 0,-1-1-16 0,1 0 15 16,0-1 8-16,-1-2-2 0,2 2 9 15,-1-1 2-15,0 0-3 0,1 0 2 0,-1-2-4 16,1 0-13-16,0 0 4 0,0 0-16 0,0 0 8 16,0-9-8-16,1 6-13 0,-1 0 6 0,2-1-10 15,0 1-5-15,0 1-11 0,0-1 10 16,0 1 1-16,3 1-6 0,-1 0 3 0,1-1-4 16,1 1-2-16,0 1 4 0,2-2-1 0,-8 2-6 15,13 0 9-15,1 0-10 0,0 0 5 0,-2 0 8 16,1 0-11-16,-2 0 4 0,-2 0 9 15,1 0-13-15,-2 0-13 0,0 0-2 16,0 0-14-16,-2 0-14 0,16-10-24 0,-10 5-1 16,-3 3-30-16,-2-1 10 0,1-2-85 0,-2 1 2 15,-3-1-31-15,-1 0-2 0,0 0-28 0,2-9-6 16,-1 2 20-16,-2 4-58 0,-1 8-1 16,0-7 20-16,0-3 9 0,0-2 16 0,-10-7 48 15,7 12 63-15,0 0 10 0,1 1 94 16,0 2 21-16,1 0 21 0,-1 0 37 0,0 1-11 15,-1 0 27-15,2 0 28 0,-3 0 3 0,3 1-7 16,-1 2 2-16,1-2-20 0,-2 1 5 0,1 4 36 16,0-1-14-16,-1 1 73 0,1 1-14 15,-3 11 3-15,-2 2 13 0,3 2-8 0,2 1 8 16,1 5-5-16,1-1-12 0,0 2-9 0,0-2-18 16,0-11-29-16,0 5-8 0,0 4-11 15,0-1 8-15,0-1-16 0,0 0-5 0,0-2-28 16,0-2-6-16,0-4-24 0,0-2-32 0,0-1-24 15,0-4-27-15,0-5-27 0,0 8-18 16,0-8 11-16,0 0-157 0,-4 9-63 0,6-12 28 16,-2 1 30-16,0-1 23 0,0 0-279 0,0-1 38 15,1-1 35-15,0 0 35 0,-1-1 29 16,0 0 22-16,-1-1 24 0,1 7 27 0,0-6 7 16</inkml:trace>
  <inkml:trace contextRef="#ctx0" brushRef="#br0" timeOffset="60037.59">1931 6208 792 0,'0'0'388'16,"0"0"12"-16,0 0-63 0,0 0-29 0,0 0-22 16,0 0-48-16,0 0-55 0,0 0 4 0,0 0-21 15,0 0-18-15,0 0 6 0,0 0-6 0,-25 9 8 16,19 10-13-16,-1 1-11 0,2 2-8 16,2 2-13-16,-2 1-16 0,0-3 10 0,1-1-18 15,-2 6 3-15,2 1-22 0,1-3 11 16,0-1-21-16,-2-1 6 0,2-5-10 0,-1 1-7 15,1-3-13-15,-1-5-24 0,2 0-25 0,2-5-19 16,0-1 4-16,0 0-58 0,-1-1-15 16,1-1-29-16,0-1-26 0,-1 1-36 0,1-3-43 15,0 0 23-15,1-1-267 0,0-1 37 16,-1 0 16-16,0-3 26 0,2 1 54 0,6-8 7 16,-2-1 12-16,3-1 46 0,1 1 13 0</inkml:trace>
  <inkml:trace contextRef="#ctx0" brushRef="#br0" timeOffset="60769.06">2147 6236 897 0,'0'-1'348'0,"0"1"-35"0,0 0-34 15,-2 1-3-15,0 0-50 0,0 2-14 0,-4 0-26 16,4 3 23-16,-6 8 4 0,0 2-3 15,-1 2-20-15,2 2-15 0,0-1-10 0,-1 2 1 16,2 1-14-16,-2 0 5 0,1-3-27 0,-1 3-3 16,3 2-8-16,-4-4-4 0,5-3-14 15,-3 3-3-15,1-3-15 0,-2-2-4 0,3-1-8 16,-1-1-10-16,0 0-5 0,2-4-4 0,-1-2-9 16,3 0 12-16,-2-3-1 0,1 0-15 15,0-1 13-15,1-1-3 0,-1 0-4 0,-1-1 5 16,0-1-21-16,4 0 6 0,0 0-13 15,0 0 20-15,-6 0-24 0,6 0 2 0,0 0-4 16,-8 0-2-16,0-12-1 0,6 10 9 0,2 2-7 16,0-3 4-16,3 2-19 0,0 0-3 15,1-1 17-15,5 1-18 0,-1 1 10 16,12-1 6-16,-1 1-8 0,-10 0-13 0,8 0 2 16,1 0 21-16,-1 0-21 0,21 10 7 0,-22-7 12 15,1-1-8-15,-2 1-14 0,-3-1 21 16,0-1-24-16,-3-1 0 0,-9 0-19 0,7 0-8 15,-7 0-11-15,9 0-19 0,-2 0-16 0,-7 0-26 16,13-12-1-16,-9 9 12 0,0 0-68 0,-1-1 0 16,-2 1-17-16,1-1 4 0,1 0-4 15,-3 0-21-15,0-1 17 0,-1 1-7 16,1 4 11-16,0 0-3 0,0-8 54 0,0-2 5 16,-13-11 11-16,10 14 32 0,1 1 13 0,0 1 28 15,-2 0 38-15,3 1 17 0,-3-1 17 0,3 0 40 16,0 2 20-16,-1-1 7 0,0-1-10 15,0 2 59-15,1 1 11 0,-2-1 0 0,1 1-12 16,2 0-17-16,-2 1-4 0,1 0-15 16,0 2 1-16,0 2 41 0,1 2 11 0,0 0-7 15,0 1-4-15,-1 15-12 0,1-6-24 16,0-6 18-16,0 5-17 0,0 3-11 0,0 2-24 16,0-1 7-16,0 1-11 0,0 0-22 0,0 0 13 15,-8 13-23-15,7-21-26 0,0-1 0 16,-1-3-21-16,2-2-16 0,-2 1-39 0,2-2-15 15,-1-2-22-15,1 1 11 0,-1-3-148 0,1 0-42 16,0 0-63-16,-2-2 29 0,4-2-250 16,-2-2 53-16,2 2 55 0,0-2 29 0,3-9 43 15,-1 0 41-15,0 4-32 0,0-3 60 16,5 2 11-16,1-1 53 0</inkml:trace>
  <inkml:trace contextRef="#ctx0" brushRef="#br0" timeOffset="62214.41">2669 6375 748 0,'0'-12'374'0,"0"12"-43"0,0 0-48 0,0 0-37 15,0 0-15-15,0-13-27 0,0 13 1 0,0 0-37 16,-20-17-9-16,19 17-16 0,1 0-17 16,1 1-13-16,1 1 41 0,0 3-19 0,6 7 12 15,-1 5 2-15,1 1 1 0,1 3-15 0,2-2 8 16,-1 5-19-16,0-6-8 0,1 2-4 15,0 3-8-15,-1-4-8 0,-1-1-16 0,2-5 2 16,0 2-17-16,-3-1-11 0,-1-2 8 0,0 1-11 16,-2-5-12-16,1 1-8 0,-3-5-21 15,-1 1-6-15,1-2-33 0,-2 0-4 0,1-2-25 16,0 2 8-16,-2-3-96 0,0 0-32 16,0 0-19-16,0 0-33 0,0 0-16 0,0 0 22 15,5-15-124-15,-6 11-103 0,0-2 12 16,1-12 36-16,0 18 52 0,0-11 15 0,0-1 14 15,0 2 36-15,0-4 13 0,0-2-47 16</inkml:trace>
  <inkml:trace contextRef="#ctx0" brushRef="#br0" timeOffset="62433.98">2828 6462 336 0,'0'-8'363'0,"0"3"9"0,0-2-65 0,0 7-6 16,0-7-39-16,0 7 64 0,0-7-31 0,0 7-14 16,0 0-18-16,-13-10-35 0,8 13-1 15,-9 4-13-15,1 3-17 0,-1 1-10 0,-1 4-17 16,-2-2-19-16,0 5 0 0,0-1-24 0,-2 0-7 15,4 3-15-15,-3-1-11 0,1 3-2 16,0-1-16-16,0 0-27 0,0-1-11 0,1-2-33 16,1-1-21-16,-1 2-35 0,4-5-5 15,2 2 4-15,1-5-73 0,1-6-59 0,6-3-49 16,2-2 23-16,0 0-233 0,0 0-57 0,-5-15 53 16,7 7 31-16,3-10-10 0,0-4 50 15,1-5 12-15,2-1 69 0,3-1 21 0,4-3 10 16</inkml:trace>
  <inkml:trace contextRef="#ctx0" brushRef="#br0" timeOffset="69448.32">3076 6255 874 0,'0'0'294'0,"0"-12"-33"0,14 12-20 0,-14 0-10 16,0 0-29-16,16-26 3 0,-15 22-43 15,0 2 9-15,-1 1-21 0,4-1-15 16,-4 0-31-16,1 0 19 0,-2 1-45 0,-1 1 14 16,4 2 16-16,-5 0-49 0,0 1 0 0,1 2 14 15,-5 8 6-15,0 2-9 0,-1 2-8 0,-2 1-5 16,3 1-7-16,-1 3 26 0,0 2 10 16,1 0-9-16,0 2-18 0,0 0 6 0,2 1 3 15,-2 1-11-15,3-2-13 0,1-3 28 0,-1-1-24 16,2 1-15-16,2-4 14 0,0 1-7 15,0-12 14-15,0 4-18 0,13 16 16 0,-5-16-1 16,0-2 4-16,4-2-11 0,-2-4 16 0,1 0-9 16,-2-2-12-16,2-2 13 0,-3 0-18 0,5 0 2 15,2 0 1-15,14-16-8 0,-12 8-6 16,0-1 1-16,-2 0-11 0,0-2 12 0,-2 0-13 16,-2-2 13-16,-2 2-8 0,0-3-4 0,-3 3 5 15,-1 2-8-15,-2-3 3 0,-3 6-8 16,0 0-8-16,0 6 9 0,0 0 5 0,0-7-11 15,0 7-14-15,-14-10 9 0,8 7-6 0,-1 3-2 16,-12 0-14-16,9 0 4 0,-5 0-9 16,-2 0 5-16,-22 14-23 0,18-8-17 0,2 1 7 15,4-2 6-15,-2 2-62 0,9-1-16 0,0-2-29 16,2 1-24-16,1-2-28 0,4 0-8 0,1-3 19 16,0 0-185-16,0 0-66 0,13 1 19 15,-6-1 50-15,13-3-7 0,-10 3 66 0,25-7 5 16,-8 5 4-16,-2-5 12 0,5 1 31 0</inkml:trace>
  <inkml:trace contextRef="#ctx0" brushRef="#br0" timeOffset="70120.11">3471 6278 354 0,'-3'-9'435'0,"1"3"-78"15,-1 1-15-15,1 1-58 0,0 2-33 0,0 1-26 16,0 1-15-16,-1 3-5 0,1 1-22 0,1 1 3 16,-6 15 2-16,4 1 21 0,-1 3-22 0,2 3-3 15,-1 2-7-15,1 3-12 0,-1-3-27 16,1 2-10-16,1-1-10 0,1-4-3 0,-1-1-18 16,1 0-4-16,-1-1 1 0,0-4-11 0,-1-1-12 15,2-4 0-15,-3-5 0 0,3-1-11 16,0-2-4-16,-1-1-6 0,0-2 13 0,1-1 3 15,-1 0-8-15,-1 1-5 0,0-2 13 0,0-1-26 16,2-1 3-16,0 0-1 0,0 0-5 16,0 0-16-16,-14-10-9 0,12 5-5 0,0 0 15 15,-1 0-10-15,5 0-12 0,-2 1 0 16,1 1 7-16,1-2-2 0,1 2 7 0,1-1-10 16,1 1-7-16,11-4-2 0,-1 2 15 15,4 2-4-15,0 1-5 0,0-2 4 0,3 2-6 16,-1 2-10-16,-1-2-11 0,0 1-10 0,-3-3 4 15,0-1-5-15,-5 3-11 0,-3 1 6 16,1-1 0-16,-3 1-29 0,-2-1-2 0,-1-1 0 16,2 1-21-16,-3 0 9 0,0-1-7 15,-1 2-19-15,1-2 8 0,-3-2-8 0,0 5 5 16,0 0 13-16,0 0 8 0,0-5 8 0,-15-14 25 16,8 9-14-16,-2-2 22 0,0 4-1 0,-2-1 19 15,4 1 15-15,1 1 0 0,1 3 26 16,-1 1-1-16,3 1-2 0,0 0 26 0,0 1-4 15,3 1 14-15,0 0 10 0,0 0-7 16,-10 12 23-16,5 3 12 0,3 3 12 0,-2 2 7 16,4 2 12-16,0 3 3 0,0-13-25 0,0 8-10 15,0 2-13-15,0 2 13 0,13 21-27 16,-10-21 12-16,-1-4-17 0,2-1-9 0,-1-1 5 16,0-3-26-16,-1-2-12 0,1-5-5 0,-3-2-29 15,1-1-34-15,0-1 3 0,0-2-39 16,1-1 10-16,-2 1-121 0,0-4-53 0,-1 1-43 15,2-2 26-15,-1-2-272 0,0 0 54 16,1-3 25-16,0 1 29 0,2-11 21 0,1 1 76 16,4-3-10-16,7 0 25 0,-1 3 31 15,4 3 4-15</inkml:trace>
  <inkml:trace contextRef="#ctx0" brushRef="#br0" timeOffset="70491.16">4031 6503 710 0,'-4'0'350'0,"1"0"-37"0,-1 0-7 15,2 0-33-15,0 0-16 0,0 0-30 16,0 0 40-16,0 0-25 0,1 0-17 15,0 0-28-15,1 0 15 0,2 1-4 0,0 0 22 16,2 1-10-16,1-2-25 0,14 5-1 0,0-5-30 16,-9 0 7-16,7 0-39 0,3 0 3 0,3 0-21 15,1 0-1-15,1 0-20 0,0 0-3 16,0 0-13-16,0 0-20 0,-2 0-34 16,-5 0-15-16,-3 0-33 0,-2 0-30 0,-3 0-14 15,-2 0-42-15,-1 0 10 0,-7 0-65 16,0 0-53-16,0 0-34 0,0 0 24 0,10 3-214 15,-15-1-46-15,0 1 13 0,-1-1 42 0,-8 5 36 16,-1-2 27-16,-3 2 28 0,0-1-21 16,-2 3 55-16,1-4-19 0,1 0 62 0</inkml:trace>
  <inkml:trace contextRef="#ctx0" brushRef="#br0" timeOffset="70761.39">4018 6636 487 0,'-2'2'415'15,"0"0"-30"-15,0-1-33 0,0 1-46 16,1 0 21-16,1 1 18 0,1-2-8 0,1 0-6 16,1 2 4-16,1-1-22 0,3 0-26 0,0-1-15 15,10 2-24-15,3 1-10 0,-2-2-19 16,6-1-23-16,-1 1-21 0,2-1-19 0,-1-1-11 16,0 0-15-16,-14 0 0 0,5 0-13 0,3 0-40 15,-1 0-37-15,-3 0-12 0,1 0-62 0,-3 0-24 16,-2 0-49-16,0 0-56 0,-3 0 17 15,-7 0-132-15,7 0-65 0,-7 0 29 0,0 0-276 16,0 0 53-16,11-6 65 0,-12 8 28 0,-2-2 34 16,0 3 26-16,-4-3 1 0,3 2 75 15,-3 0-29-15,-9 1 56 0,1 2 3 0</inkml:trace>
  <inkml:trace contextRef="#ctx0" brushRef="#br0" timeOffset="78195.75">4809 6491 810 0,'0'0'254'0,"15"-15"-18"16,-15 15-22-16,25-26-2 0,-20 21-16 15,-3 0 0-15,-1 0-14 0,1 0-10 0,-1 0-7 16,0 0-10-16,-1-1-35 0,1 0 19 15,-1-1-14-15,0 7-15 0,0 0 14 0,0-14-11 16,-11-8-11-16,6 12-11 0,-4-2-9 0,0 3-8 16,-2-1-7-16,-2 2 7 0,0 1-20 15,0 2-6-15,3 2-4 0,-5 0-6 0,2 1-8 16,0 2 6-16,4 0 13 0,-15 11-22 0,8-6-8 16,0 3 15-16,1 3-18 0,2-1-2 15,0-1 20-15,2 4-4 0,-2 0 2 0,5-2-5 16,1 2 5-16,0-2 3 0,3 1 7 0,1-3-3 15,2 0 12-15,1-9-5 0,0 7-4 16,0 4-3-16,19 8-1 0,-7-8-10 0,4-1-6 16,3-1 5-16,0 0-1 0,3-1 10 0,4 1-16 15,-7-1-3-15,4 1 3 0,0 1-1 0,-3-2-2 16,0 1 1-16,-1 0-8 0,-3 1-1 0,-1 0-5 16,-3 0 3-16,-1 0 0 0,-4-1-3 15,-1-3-15-15,-1 1 6 0,-2 0 17 0,-2-1-10 16,-1-6 4-16,0 0 1 0,0 6 1 15,0-6-8-15,-17 24 19 0,4-14-11 0,-1-3 3 16,-1 1-10-16,-1-1 9 0,0-3 0 0,0-2-10 16,0 0-5-16,2-2 9 0,14 0-1 0,-11 0 15 15,-5 0-8-15,-1 0-9 0,-15-12 15 16,18 7-16-16,0-1 10 0,4 1-19 16,1 0 14-16,4 0 6 0,-2 1-11 0,4-2 9 15,0 3-9-15,2-3 12 0,0 1 0 0,1 0-13 16,0 5 6-16,0 0 1 0,12-24-6 15,-3 13 11-15,1-2-5 0,2 3-1 0,2-2-5 16,2 4 9-16,1-4-9 0,0 3 10 0,0 2-9 16,-1-2-7-16,0 1 11 0,2 1-16 0,-2 1-15 15,0 1-22-15,-4 1-8 0,4 1 5 0,-6-2-98 16,0 0-26-16,-3 1-53 0,0 0-46 16,-1 0 26-16,7-3-262 0,-3 2 25 0,-3-2 42 15,-3 1 48-15,0 0 8 0,1 2 44 16,1 1 10-16,-1 0 36 0,-1 2 10 0,1-2-45 15</inkml:trace>
  <inkml:trace contextRef="#ctx0" brushRef="#br0" timeOffset="78947.25">5284 6486 532 0,'3'-3'330'0,"-2"-2"-24"16,1 1-28-16,-2 1-43 0,1-2 2 15,-2 1-20-15,0-1-8 0,0 2-22 0,-1-2-13 16,-1-2-18-16,-5-3-7 0,-2 1-31 0,0 0 16 15,1 3-12-15,-4-1-18 0,-1 2-7 16,0-1-11-16,2 2 8 0,2 2-8 0,0 2-10 16,1 0-7-16,9 0 0 0,-12 0-12 15,-15 15 9-15,12-6-7 0,1-1 18 0,0 4-11 16,4 0-14-16,-1 0 10 0,0 3 2 0,4-1-1 16,1-1-3-16,0 0-4 0,5-3 0 15,1-1 6-15,0-9-7 0,0 6 3 0,0 1-23 16,11 5 13-16,-6-8-3 0,9 2-20 15,-1-1 7-15,0-2-4 0,-1-1-7 0,-1-1-3 16,-11-1-3-16,11 0 3 0,2 0 4 0,3 0-12 16,-2 0-6-16,14-16-7 0,-18 11-8 0,-1 0 11 15,-2 0-21-15,4-4-4 0,-2 1 4 16,-1-2 3-16,-4-1-3 0,3-1 0 0,-2-3 13 16,-1 7-2-16,1-1 10 0,-3 2-10 0,-2 0 3 15,1 3-6-15,0-2 16 0,0 3-9 16,0-1 16-16,0 1 2 0,0 1 8 0,0-2 7 15,-1 2-3-15,1 1-5 0,0-4 3 16,0 5-5-16,-1 0 10 0,0 0 9 0,0 0 11 16,-1 5 14-16,1-1-4 0,-1 1 11 0,0 2-7 15,0 0 1-15,0 11 16 0,1-9-3 16,0 4-6-16,0 5 8 0,-5 19-18 0,5-27 5 16,0 5-12-16,0 4 0 0,0-2-8 15,0 4 9-15,0-3-17 0,0 1 4 0,0-1 10 16,0-3-20-16,0-2-1 0,0-2 0 0,0-2 2 15,0-1-25-15,0-2-7 0,0-6-16 16,0 7-16-16,0-7 5 0,0 9-15 16,0-9-5-16,0 7-15 0,0-7-8 0,0 0-35 15,0 0-32-15,5 10 13 0,-4-10-98 0,0-2-31 16,0 0-41-16,0 0-36 0,0-1 30 0,1 2-220 16,-1-4 22-16,0 1 37 0,0-1 53 0,0 1 17 15,0-1 35-15,1 1 6 0,1-1 29 16,8-8 8-16,1 1 17 0</inkml:trace>
  <inkml:trace contextRef="#ctx0" brushRef="#br0" timeOffset="79513.28">5615 6382 993 0,'2'-3'340'0,"0"-1"-30"15,-1 0-32-15,1 1-12 0,-1 0-32 16,1-1-9-16,-2 1-17 0,2 0 16 16,-1 1-27-16,-1-1-20 0,1 2-29 0,-1-2-4 15,0 2-22-15,1-1 1 0,-1 3-28 0,0-2 11 16,0 2 5-16,-1 0 5 0,0 0 8 16,1 3-8-16,-2-4-3 0,0 4 3 0,0 1 9 15,-1 1-6-15,1-1-6 0,-3 9-7 0,1-3-2 16,1 0-15-16,-2 4 2 0,1 1-16 15,3-2 4-15,-4 3-3 0,1 1-8 0,2-4 9 16,0 1-18-16,0 2 14 0,1-3-16 0,0-1 8 16,1-1-17-16,0-3 7 0,0 4-6 15,0 3 10-15,0-1-13 0,15 16-1 0,-10-18 10 16,4 1-21-16,-2-4 1 0,1 4-4 16,3-5-3-16,0 0 0 0,0-3-4 0,1-1 7 15,-2-1-16-15,-2-3 0 0,2-1-1 0,-1 0-3 16,-1 0 0-16,-8 0 13 0,14 0-1 15,16-9-2-15,-17 2-3 0,-2-1 11 16,-2 1-1-16,-2 0-4 0,1-3-3 0,-1-1-22 16,-2 3 3-16,-3 0 0 0,0 2 1 15,-1 0-10-15,-1 1 10 0,0 5-6 0,0 0-1 16,0 0 9-16,-11-14-3 0,6 11-10 0,-7-3-8 16,-2 5 15-16,1-2 2 0,-7 3-40 15,10 0 4-15,-3 0-22 0,-4 0-25 16,-1 0-20-16,-18 14-37 0,21-10-25 0,5-1 16 15,0-1-173-15,1-1-36 0,1 0 32 0,2-1-261 16,1 1 27-16,2-1 35 0,0 0 63 16,3 0 45-16,0 0 8 0,0 0 33 0,0 0 49 15,0 0 14-15,0 0 21 0,-4-5 0 16,3 4 27-16</inkml:trace>
  <inkml:trace contextRef="#ctx0" brushRef="#br0" timeOffset="104291.62">11635 1223 670 0,'0'0'251'15,"0"0"-36"-15,0 0-19 0,0 0-10 0,0-14-13 16,0 14-9-16,0 0-22 0,0 0 2 15,0 0-17-15,0 0 22 0,0 0-22 0,14 12 4 16,-17-5-11-16,0 0 4 0,-2 5-20 0,3-4 35 16,-3 1-15-16,1 8 21 0,-2-2 0 15,2 3 16-15,1 1-9 0,1 4-4 0,-6-1-7 16,4 2-2-16,-1 0-10 0,0 1 1 16,2-2 1-16,0 0-13 0,1-1 2 0,2-10-25 15,0 6 9-15,11 20-8 0,-6-19-8 16,1-2 0-16,4-2-9 0,2-2-7 0,1-2 15 15,5-2-28-15,1-4 15 0,0 0-20 0,2-3-6 16,-11-2 4-16,7 0 6 0,0 0-18 0,21-12 10 16,-21 5-26-16,2 1 18 0,-5 0-20 0,2-4-2 15,-2-2-12-15,0 0 8 0,-4 0-21 16,-1 2-1-16,-2-2 16 0,-3 5-6 0,-2 1-11 16,0 1 1-16,-1 0-4 0,0 1-4 15,-1 4-3-15,0 0-6 0,-10-6 12 0,3 5-2 16,-1 1-17-16,0 0 4 0,-2 0-2 0,-7 0-12 15,-2 0-6-15,-19 14-7 0,18-11-10 16,5-3-27-16,3 2-32 0,3 1 13 0,2-1-58 16,2 0-22-16,0-1-21 0,-2 1-14 15,5-1-6-15,2-1-14 0,0 0 22 0,-2-2-189 16,4 0-66-16,0 0 36 0,3 0-10 0,1-1 35 16,10-4 28-16,3 0 48 0,-2-4 34 0,1 1 16 15</inkml:trace>
  <inkml:trace contextRef="#ctx0" brushRef="#br0" timeOffset="104684.16">12109 1339 609 0,'3'-1'411'0,"-2"0"-71"0,1 1-8 16,0 1-47-16,-1 0-17 0,0 2-31 0,0 2 36 15,0 0-8-15,-2 2-8 0,2 0-11 16,-3 12-10-16,2-8-6 0,0 2-25 0,0 3-13 15,-9 17-28-15,5-17-8 0,0-1-26 0,1-2-1 16,-2 2-19-16,2-6-15 0,1 3-4 0,0-6-1 16,-1 1-5-16,2-2-18 0,-1-1-6 15,1 0-3-15,1 1-7 0,-2-3 9 0,2 1 1 16,-1-3 15-16,0 2-10 0,1-1 4 16,0 1-3-16,0-2-9 0,0 0-18 0,0 0 4 15,0 0-15-15,0 0 17 0,15 4-26 16,-8-6 2-16,12 2 0 0,-7 0 11 15,4 0-31-15,4 0 7 0,1 0-18 0,3 0-14 16,-2 0-3-16,1-5-18 0,22-7-21 0,-25 8-17 16,1 1-20-16,-4-2-22 0,0 3 10 15,-5-1-80-15,-5-1-27 0,-2-1-43 0,-2 2-43 16,0-2 29-16,-3 5-176 0,0 0-71 16,0 0 49-16,0-7 34 0,0 7 18 0,-15-15 34 15,11 13 54-15,-9-7 4 0,0 1-2 0,0 0 29 16</inkml:trace>
  <inkml:trace contextRef="#ctx0" brushRef="#br0" timeOffset="104911.27">12260 1442 864 0,'-4'-1'345'15,"2"1"-40"-15,0 0-36 0,1 0 53 16,-3 2-45-16,2 0 29 0,2 1-5 0,-2 0-12 16,0 3-6-16,0 0-11 0,-3 8-37 15,3-2-1-15,0 5-20 0,-1 0-29 0,1 2-10 16,0-2-16-16,0 0-32 0,1-3-6 15,-2 2-28-15,2-2-18 0,0-3-31 0,0 0-55 16,0-2-20-16,1-1-55 0,0 0 8 16,0-2-110-16,0 1-43 0,0-2-25 0,0 3 24 15,0 2-175-15,14 13-109 0,-5-11 30 0,3-2 59 16,6-1 24-16,-1-6 46 0,5 2 6 0,6-4 56 16,10 0-27-16,-21-1 65 0</inkml:trace>
  <inkml:trace contextRef="#ctx0" brushRef="#br0" timeOffset="105732.46">18167 1446 536 0,'2'-1'252'15,"-2"-1"-34"-15,0 2-18 0,0-1-6 16,0 0-10-16,-2 1-2 0,1 1 12 0,0 0-28 15,-1 0-5-15,1 3-2 0,-2-1-1 16,1 1 6-16,-5 9 1 0,0 2-18 0,-2-1 13 16,0 7-1-16,3-1 22 0,2-1-26 0,1 7 5 15,-4-2-25-15,5-1 3 0,0 3-21 16,2-4-2-16,0-11-10 0,0 5-16 0,0 3 8 16,12 17-15-16,-6-19-8 0,2-2 4 0,2-2-15 15,3-2 1-15,0-1-11 0,4-3-5 16,-1-2-5-16,2-2 2 0,-4-3-19 0,-4 0-9 15,18-11-12-15,-12 4-7 0,1-2-15 16,-2 0-29-16,-1-2 0 0,-3-1-11 0,1 2 5 16,-4-2 6-16,-3 1 1 0,-1 4 20 0,-3-1-10 15,-1 3 1-15,0 5 3 0,0 0-25 0,0 0-1 16,-16-12-5-16,9 9 3 0,-11 3 6 16,2 0 17-16,4 0-19 0,3 0 2 0,-6 0-6 15,1 0-21-15,-1 0-16 0,4 0-22 16,-17 12-27-16,17-12-30 0,7 3 16 0,4-3-114 15,0 0-120-15,0 0 30 0,-9 0 27 0,9-2-52 16,3-1 22-16,1 2 26 0,2-1 28 16,13-5-21-16</inkml:trace>
  <inkml:trace contextRef="#ctx0" brushRef="#br0" timeOffset="106096.83">18603 1486 304 0,'0'-1'385'0,"1"1"-42"16,0 2-28-16,-3-1 18 0,2 0-46 0,0 4-35 15,-1-2 10-15,-1 2-5 0,1 2-17 0,-1 0-16 16,0 9-5-16,-1 2-24 0,2-1-14 0,-2 0-7 16,1 0-13-16,2-4-20 0,0 0-6 15,0-4-9-15,0 0-7 0,0-9-2 0,0 9-8 16,0 1-7-16,0-1 14 0,14 6-7 0,-7-10 8 15,3 4 1-15,4-2-33 0,-4-2 10 16,7 0-15-16,0-1-18 0,-7-4-4 0,4 0-2 16,-1 0-9-16,2 0 11 0,1 0-20 15,3 0-4-15,0 0-28 0,-4 0-7 0,0 0-23 16,-3 0-11-16,-2 0-38 0,9-9-13 0,-13 8-21 16,-2-2 11-16,1 1-81 0,0 0-41 15,-2-1-24-15,1 2-17 0,-2-3-28 0,-1-1 30 16,-2 3-260-16,1-1 28 0,-2 0 34 15,-1-1 33-15,-1 0 45 0,1 0-3 0,-3 2 38 16,-5-7 23-16,1 3 11 0</inkml:trace>
  <inkml:trace contextRef="#ctx0" brushRef="#br0" timeOffset="106333.95">18734 1564 672 0,'-2'0'389'0,"1"-2"-64"16,-1 3 0-16,2 0-41 0,0 2 44 0,-2 2-4 15,0 3-13-15,2-3-23 0,0 2-29 16,1 0-16-16,0 1-19 0,-1 2-19 0,0 5-28 16,0 1-19-16,0 1-5 0,0 1-13 0,0-3-15 15,0-1-20-15,0-2-21 0,0-2-34 16,0-1-27-16,-11 7-39 0,8-10-30 0,1 0 4 16,2 0-134-16,0-3-29 0,-2 2-59 15,2-1 29-15,-1-1-276 0,-1 1 11 0,1-3 44 16,-1 2 41-16,2-3 13 0,0 1 26 15,0 0 43-15,0-1 30 0,0 0-17 0</inkml:trace>
  <inkml:trace contextRef="#ctx0" brushRef="#br0" timeOffset="109566.05">5963 6724 740 0,'0'-13'393'0,"0"13"-16"0,0 0-63 15,0 0-40-15,15 0 40 0,-15 0-56 16,0-12-4-16,0 12-25 0,0 0-29 0,23-17-13 16,-23 17-34-16,1 0-10 0,-1 0-18 0,0 2-7 15,-1 0-10-15,-2 3-6 0,-1-1-21 16,-6 12 11-16,-2 1 4 0,0 1-9 0,-2 3 3 15,-2-2-2-15,3 0-15 0,-2 0-5 0,1 0-19 16,-2-1 6-16,0-1-8 0,1 1 0 16,3-1-19-16,1 0-18 0,0-4-26 0,2 0-12 15,3-4-31-15,1-2 5 0,0-3-59 0,3-1-37 16,1 0-44-16,0-3-36 0,0 2-33 16,2-4 25-16,1 2-227 0,0-1 1 0,3-1 56 15,-1-2 31-15,6-4-8 0,3-3 33 0,2 1 64 16,-2-1-5-16,3 0-4 0</inkml:trace>
  <inkml:trace contextRef="#ctx0" brushRef="#br0" timeOffset="109790.14">6101 6790 860 0,'9'-5'382'0,"1"1"32"0,-5 0-16 0,0 1-34 16,-2 1-33-16,0 2-28 0,-1 0-22 0,-2 2 15 16,-1 2-14-16,0 1-9 0,-8 8-24 15,0 1-7-15,-2 3-13 0,-3-1-18 0,-1 1-54 16,-2 1-5-16,1 0-4 0,0 0-35 15,-1-1-5-15,2 0-19 0,0-1-52 0,1-3-16 16,1 1-55-16,1-1-38 0,5-6-45 16,1 0 12-16,1-2-118 0,0 0-36 0,2-2-42 15,-1-1 26-15,0 0-258 0,2 1 29 0,-2-1 36 16,1-2 24-16,0 2 55 0,2-1 37 16,-1 1 19-16,-1-2 26 0,2 0 2 0,1 1 29 15</inkml:trace>
  <inkml:trace contextRef="#ctx0" brushRef="#br0" timeOffset="127229.48">18528 5167 687 0,'0'0'177'16,"0"0"1"-16,0 0-11 0,0 0-32 16,0 0-11-16,0 0-8 0,0 0-10 0,0 0-3 15,0 0-10-15,-14 0-12 0,14 0-12 16,0 0 10-16,0 0-2 0,0 0-10 0,0 0-5 16,0 0-1-16,0 0-10 0,0 0 7 0,0 0 7 15,0 0-3-15,0 0-2 0,0 0-7 16,0 0-19-16,0 0 0 0,0 0-6 0,0 0 6 15,0 0 3-15,0 0-24 0,0 0 17 0,0 0-16 16,0 0-1-16,0 0 16 0,0 0-22 16,0 0 2-16,0 0-2 0,0 0 0 0,0 0 11 15,0 0-16-15,0 0 11 0,0 0-15 0,0 0 19 16,0 0 1-16,0 0-8 0,0 0-10 16,0 0-6-16,0 0 10 0,0 0-9 0,0 0 1 15,0 0-15-15,0 0-17 0,0 0-1 0,0 0-22 16,0 0-7-16,0 0-25 0,0 0-28 15,0 0 11-15,0 0-132 0,0 0-110 0,0 0-10 16,0 0 12-16,0 0 20 0,0 0 43 0,0 0-7 16</inkml:trace>
  <inkml:trace contextRef="#ctx0" brushRef="#br0" timeOffset="128583.59">25676 5460 256 0,'0'0'169'0,"0"0"-9"15,0 0-13-15,0 0 3 0,0 0-27 0,0 0-17 16,0 0-19-16,0 0 18 0,0 0-17 0,0 0-27 16,0 0 17-16,0 0 1 0,0 0-21 15,0 0 8-15,0 0-16 0,0 0-11 0,0 0 21 16,0 0-18-16,0 0-4 0,0 0 15 16,0 0-23-16,0 0 4 0,0 0-9 0,0 0 6 15,0 0 4-15,0 0-15 0,0 0 1 16,0 0-9-16,0 0 7 0,0 0-8 0,0 0-5 15,0 0 1-15,0 0-15 0,0 0 23 16,0 0-9-16,0 0 6 0,0 0-4 0,0 0-16 16,0 0 13-16,0 0 6 0,0 0 12 0,0 0-16 15,0 0-2-15,0 0-5 0,0 0 2 16,0 0 8-16,0 0-7 0,0 0-3 0,0 0-8 16,0 0 13-16,0 0-5 0,0 0 5 0,0 0 8 15,0 0-12-15,0 0-10 0,0 0 21 16,0 0 4-16,0 0-5 0,0 0-4 0,0 0 7 15,0 0-19-15,0 0 18 0,0 0-4 0,0 0 4 16,0 0-9-16,0 0-3 0,0 0-1 16,0 0 8-16,0 0-13 0,0 0-5 0,0 0 6 15,0 0 14-15,0 0-27 0,0 0 19 16,0 0-2-16,0 0 10 0,0 0-19 0,0 0 6 16,0 0 7-16,0 0-10 0,0 0-8 0,0 0 1 15,0 0-27-15,0 0-42 0,0 0 9 0,0 0 6 16,0 0-125-16,0 0-121 0,0 0-13 0,0 0 4 15,0 0 27-15,0 0-1 0</inkml:trace>
  <inkml:trace contextRef="#ctx0" brushRef="#br0" timeOffset="141877.25">2463 8054 301 0,'14'0'388'0,"-14"-14"-60"0,0 14-44 0,0 0 8 16,0 0-41-16,0-12 3 0,20-5-30 0,-20 14-27 16,0 1-21-16,0-1 35 0,0 0-9 0,0 2-14 15,-2-2-14-15,1 1-39 0,-2 0 8 16,-1 1-24-16,0 1 4 0,0 3-18 0,-3 1-21 15,-4 4 5-15,-1 1 23 0,1 8-16 0,1-2-6 16,1 6 15-16,-3 1-21 0,6 0 5 16,1 2-4-16,1-1 12 0,4 0-24 15,0-2 6-15,0-10-12 0,0 3-7 0,13 20 11 16,-3-19-17-16,1-2 8 0,2-2-11 16,2-5 4-16,1-1 14 0,2-2-23 0,3-3-5 0,-11 0-8 15,5 0 10-15,21-17-7 0,-15 8 6 16,1-3-21-16,-2-1 4 0,-1 1-13 0,-1-1 9 15,-3-3-15-15,-1-3 4 0,-3 1-10 0,0-3 5 16,-5 1-7-16,-2 1 12 0,0 0-20 16,-4 0 16-16,0 10-13 0,0-2 5 0,-19-14-6 15,9 11 10-15,-3 7-2 0,-4 0-14 16,-4 2 2-16,3 1 1 0,-2 4 5 0,1 0-7 16,7 0 1-16,-7 0-6 0,-24 9-6 0,22-3-4 15,1-2-6-15,0 0-12 0,3-1-24 0,3 0-50 16,3 4 11-16,5-4-58 0,0-1-20 15,3 0-24-15,1-2-31 0,2 0 22 0,1-2-178 16,1 1-90-16,3 0 33 0,2 0 28 0,0 0 23 16,13 0 39-16,-9 1 33 0,8 0-28 15,2 0 55-15,4 0 24 0</inkml:trace>
  <inkml:trace contextRef="#ctx0" brushRef="#br0" timeOffset="142607.18">2925 8202 839 0,'-1'1'358'0,"1"2"-54"0,0-1-19 0,0 0-11 16,-1-1-32-16,2 2 13 0,-1-3-17 0,1 0-6 15,0 0-19-15,0 0-19 0,3-3-34 16,-1 2-8-16,1-3-21 0,1 0-1 0,10-6-20 15,-4-1-31-15,0-5 8 0,5 2-8 16,-5-1-6-16,0-4-3 0,0 2-3 0,-1-2-8 16,-3 5-22-16,-1 1 16 0,-2-2-9 15,0 5-21-15,-3 1-5 0,-1 3 16 0,0 6-18 16,0 0 14-16,0 0-12 0,-11-12-8 0,6 13 8 16,-1-1 4-16,-7 6-2 0,0-2-20 15,0 3 0-15,1 0 5 0,4-2-4 0,3-1 5 16,2 0-16-16,-1 0 2 0,1-4 8 0,2 1-28 15,0 0 35-15,2 2-7 0,0-1-7 0,-1-2 12 16,9 2-29-16,-3-1 14 0,0 2 6 16,12 1 4-16,-6-1 0 0,7-1 11 0,2 3-9 15,0-1 6-15,-3 2-29 0,-1 0 28 0,-2 2-10 16,-5-5 16-16,3 6-13 0,-3 0 8 16,-1-3-12-16,2 3 6 0,-4-2-4 0,0-1-3 15,-3-2-1-15,2-1 17 0,-4 2-17 16,2-3 11-16,-1 1-6 0,-2-1-9 0,2 0 12 15,-1-2 17-15,0 3-18 0,0-3-11 0,0 2 17 16,-1-2 0-16,3 0-11 0,0 0 14 0,-4 0-17 16,0 0 3-16,0 0 4 0,24-10-20 15,-10 3 24-15,-1-2-4 0,2-3 14 0,-2 2-4 16,1-5-13-16,1 1 4 0,2 0 1 0,-3 0-10 16,1 2 8-16,-2 2 8 0,-4 2 2 15,-1 2-24-15,-3 0 18 0,-2 3 6 0,1-2-12 16,-2 4 2-16,-2 1 7 0,0 0 32 0,0 0-11 15,4 11 0-15,-4-4 6 0,0 1 6 16,-1 12 12-16,1-11 0 0,0 7 7 0,0 1 0 16,0 3-8-16,0-3 0 0,15 17-13 15,-7-19 0-15,0-2 9 0,-2-7-11 0,6 4-4 16,1-3-5-16,1-7 9 0,4 2-9 0,-8-2-28 16,3 0-30-16,21-13-14 0,-13 4-61 15,-2 0 8-15,0-4-78 0,-2 1-37 0,-2-5-22 16,0 2-58-16,-1-4 30 0,-3 1-184 0,0-2-20 15,1 3 19-15,-6 2 40 0,0-2 49 16,-3 6-3-16,-1-1 43 0,-2 2 15 0,0 10 33 16,0-13-17-16</inkml:trace>
  <inkml:trace contextRef="#ctx0" brushRef="#br0" timeOffset="142745.54">3586 7839 617 0,'-6'-3'308'16,"2"3"-24"-16,1-3-55 0,-1 2-29 0,0 1-24 15,1-1-11-15,0 1-53 0,0 0-34 0,0 1-52 16,0-1-82-16,2 1 6 0,0 2-287 0,1 0 14 16,1-1 34-16,1 3-9 0,1-1 17 15</inkml:trace>
  <inkml:trace contextRef="#ctx0" brushRef="#br0" timeOffset="143608.87">3945 8006 1079 0,'2'-3'441'0,"-1"0"-47"15,0 2-15-15,-1-2-48 0,-1 1-25 16,0-1-27-16,-2 2-41 0,-1 0-13 0,-1 2-24 16,-10 4-18-16,0 3-24 0,0 4-20 15,1 2-9-15,-2 4 3 0,3-1-20 0,-2 4-16 16,4 1-3-16,2 0-3 0,0-2-10 15,5-1-19-15,2-2 5 0,1 2-10 0,1-19 5 16,0 10-6-16,0 0-5 0,20 9-5 0,-13-14-4 16,1-1-7-16,0-3-9 0,-8-1-9 15,10 0 6-15,3 0-16 0,16-17-17 0,-13 7-10 16,-1 1 17-16,-1-4-24 0,-2-1-5 0,-1 0 8 16,0-2-9-16,-2 2 2 0,-2-2-7 15,-2 1 25-15,0 0-19 0,-4 4 10 0,-1 11 4 16,0-8 3-16,0 0-6 0,0 8-9 0,0-6 9 15,0 6 7-15,-11-9-1 0,7 9 5 16,2 2 9-16,-1-1-2 0,1 2 1 0,-1 2 14 16,-2 12 4-16,0-1 15 0,0 0 3 0,4 6 21 15,1-9 9-15,0 7 2 0,0 4 0 16,12 31-7-16,-7-28 2 0,0 5 15 0,-1-3-22 16,-1 1 12-16,0 0 6 0,-2 3-8 15,-1-16-9-15,0 5 3 0,-11 30-18 0,2-28 2 16,-2 0-9-16,-2-2 9 0,-3-2 2 0,-2-4-8 15,-1 1 3-15,4-6-4 0,-4-3 0 16,-2-3 8-16,4-3-14 0,2-1 11 0,6-1-13 16,-2 0-16-16,-13-18 6 0,13 6-6 15,4-3-20-15,0-3-15 0,2 1 12 0,2-3-28 16,2 1 16-16,1 9-6 0,0-2 2 0,0-5-22 16,16-17 2-16,-7 17 14 0,1 2 7 15,4 0-9-15,2 1 0 0,4 0 13 0,0 2 9 16,3 2-16-16,1-2 9 0,2 3 3 0,-1 0 2 15,-3-2-13-15,4 3 1 0,3 0-6 16,1 0 0-16,-4 0-8 0,-1-1-5 0,-3 0 1 16,-1 1 1-16,-2-3-4 0,-2 1-21 0,-1-1-3 15,-3 0 15-15,-1-1-13 0,-1-4 20 0,-2 2 10 16,0-1-4-16,-3 1 11 0,-2-2 4 16,-2-1-18-16,-2 2 16 0,0 3 15 0,0 12 8 15,0-9 6-15,0 1 4 0,0 2 4 16,-11-5 2-16,7 7 10 0,0 3 17 0,0 3 1 15,-4 10 21-15,-1-2 8 0,2 7 26 16,2 0 6-16,1 3-10 0,-1-1 21 0,2 1-5 16,3-9-8-16,0 3 8 0,0 3-5 15,0 3-18-15,0-3-10 0,12 17-2 16,-7-19-17-16,-1-5 11 0,0-1-48 0,0-5-17 16,-2 0-42-16,2-2-54 0,0-2-78 0,0-2 17 15,-1-2-151-15,3 0 26 0,-4-1-278 0,7-9 3 16,-1-6 46-16,-7 0 33 0,6 2 40 15,-4-6 52-15,-2 2 4 0,0 0 33 16,-1 11 20-16,0-9 36 0,0-2 29 0,0-1-52 16</inkml:trace>
  <inkml:trace contextRef="#ctx0" brushRef="#br0" timeOffset="143754.26">4156 7919 347 0,'-13'-4'478'0,"4"0"-92"15,3 1-61-15,0 2-1 0,1-1-49 16,0 0-35-16,3-2-23 0,-1 4-43 0,-2-2-12 15,4 2-60-15,-2 0-26 0,0 0-36 0,3 0-62 16,0 0-48-16,0 5 8 0,0-4-258 16,2 0-104-16,-1 1 30 0,2-1 58 0,-2 0 28 15,3 2 19-15,0-3-47 0</inkml:trace>
  <inkml:trace contextRef="#ctx0" brushRef="#br0" timeOffset="145623.25">4471 8093 732 0,'0'0'306'15,"0"0"-25"-15,0 0-5 0,-15 5-22 0,17 17-3 16,-2-13-21-16,0 5-27 0,0 2-23 0,0-2-21 15,0 0 32-15,0-2 3 0,0 0-14 16,0-4-35-16,0 1-1 0,0-3 3 0,0-6-16 16,0 9 15-16,0-4-8 0,0-5 7 0,0 0-7 15,0 6 1-15,0-6-14 0,0 0-10 16,0 0-25-16,0 0-3 0,6 10-5 0,-8-13-22 16,1-1 7-16,0 0-11 0,-1-2-3 15,1 1-1-15,0-2-14 0,2 0-12 0,-1-1 9 16,0-1-15-16,0-5 5 0,13-15-3 15,-3 14-5-15,-2 3 3 0,5 3-7 16,1-1-2-16,-1 3-3 0,2 2 6 0,-1 3 4 16,-1 2-9-16,-5 0 11 0,3 0 5 0,17 16-3 15,-12-7-11-15,-2 2 12 0,-3 1-10 0,0 0 8 16,-4 1-6-16,0 0 1 0,1-1-14 16,-4-1 11-16,-2-2-31 0,0-2-18 0,-1 0-22 15,-1-1-30-15,0 0 7 0,2-4-96 0,-2 4-30 16,0-6-43-16,0 0-28 0,0 0 24 15,0 0-168-15,0 0-73 0,0 0 21 16,11 10 28-16,-6-9 53 0,2-1 26 0,-1-1 18 16,16-1 32-16,-12 2 18 0,23-8 14 0,-6 1-8 15</inkml:trace>
  <inkml:trace contextRef="#ctx0" brushRef="#br0" timeOffset="146302.54">5154 8090 620 0,'1'-9'398'0,"0"6"-18"0,-2-4-36 0,-1 1-46 16,-1 2-13-16,0 1-14 0,-3 2-35 0,0-2-5 16,0 3-37-16,-11 3-5 0,9-3-12 15,-17 15-2-15,8-4-15 0,2 4-21 0,-1 3-5 16,0-3-5-16,4 2-23 0,1 0 4 0,3-1-11 16,1-1-7-16,-1 0-13 0,7-3-7 0,-3-4 2 15,4-8-19-15,0 7-6 0,0-7 8 16,0 7-7-16,11 2-8 0,-7-6-1 0,1-3-17 15,0-3 6-15,2 2-17 0,7-7-9 0,2-2-10 16,-3-1-28-16,1-2 15 0,1 1-18 16,-3-6-7-16,-2 2-6 0,1 2 0 0,-2-5 0 15,-1 4 11-15,-2 2-3 0,-2 2 4 0,-1 6 3 16,1 0 4-16,-1 3 4 0,-3-1 2 16,1 3 10-16,0-3 10 0,-2 7 16 0,0-1 12 15,-1 3 11-15,2 1 13 0,-1-1-7 16,0 12 14-16,1-12 11 0,0 5-1 0,0-2 0 15,0 3 1-15,0 1-5 0,14 13-3 0,-7-15-14 16,3 0 12-16,0-5-10 0,0-5-8 16,-1 2-7-16,1-3 13 0,0 0-13 0,4 0 2 15,20-14-17-15,-12 3-16 0,0 0-38 0,-3-4-3 16,1-2-21-16,-4 1-23 0,2-2 7 16,-3 2-48-16,0-4 0 0,-2 1 14 0,0-2 9 15,-1-1-11-15,-1-3-6 0,-3 1 14 0,-1 1-12 16,1 1 22-16,-6-1 7 0,-2 14 19 15,0-10 7-15,0 1 7 0,0 0 26 0,0-1-24 16,-16-14 29-16,11 15 31 0,0 5 25 16,1 2 9-16,-1 3-4 0,1 2 20 0,1 0-2 15,1 4-1-15,-2 0 12 0,1 5-7 0,0 0 31 16,3-3 18-16,-9 18 17 0,3 3-8 16,3 0 20-16,1 5-3 0,2 1 3 0,0 3 4 15,0-14 8-15,0 9 3 0,0 1-24 0,15 29-22 16,-9-27-9-16,-1-2 3 0,2 1-24 15,1-1 3-15,0-2-11 0,-1-2-14 0,0-3-31 16,-1-3-36-16,0-5-14 0,-1-4-34 16,0-3-55-16,2-1 9 0,0-2-126 0,-7-1-67 15,10 0-72-15,18-15 34 0,-6 5-215 0,-3-2 29 16,2 0 45-16,6-5 31 0,5-2 64 16,3 0 22-16,3-2 32 0,4 3 6 0,4-2 13 15,2 1 15-15,3 2 6 0</inkml:trace>
  <inkml:trace contextRef="#ctx0" brushRef="#br0" timeOffset="146745.23">6586 7561 496 0,'-2'-5'314'16,"0"2"-39"-16,0-1-33 0,2 1-21 0,-2 2 23 15,0 1-6-15,-1 3 21 0,-1 2-39 16,-2 7-26-16,0 5 54 0,1 5-4 0,-2 2 14 16,2 2-6-16,0 3-3 0,3 3-18 15,-2-1-5-15,2 0-4 0,-1-1-14 0,1-1-20 16,-2 0-33-16,4-5 0 0,-3 1-12 0,3-11-30 16,0 3 3-16,0 1-12 0,0 2-30 15,0-3-55-15,0-6-33 0,0-1-43 0,0-2-34 16,0-1 8-16,0-7-147 0,0 0-95 0,0 0 29 15,-7 9-271-15,11-11 56 0,-2-3 43 0,0 2 27 16,1-3 26-16,3-5 23 0,2-1 56 16,4 0 0-16,-4 1-2 0,0 0 57 15,4 2-13-15</inkml:trace>
  <inkml:trace contextRef="#ctx0" brushRef="#br0" timeOffset="147503.25">6650 7935 448 0,'1'2'462'0,"1"1"-85"15,1-3 17-15,-1 3-19 0,0 1-14 0,2-1-27 16,-1-1-15-16,0 0-21 0,1 0-36 16,0 2-12-16,2-3-35 0,0 0-21 0,2-2-24 15,-8 1 3-15,7 0-20 0,6 0-29 0,3 0-10 16,19-12-21-16,-15 6-15 0,-5-1-33 16,2-1 1-16,-4-1-28 0,0-2-4 0,-2 2-15 15,-2-3 1-15,1 2-16 0,-4 1 0 16,-2 1-9-16,-2 1-7 0,-1 0 13 0,-1 7 2 15,0 0 10-15,0 0-10 0,0-7 8 0,-12 0 4 16,5 8 4-16,1 2-6 0,-6 4-8 0,-4 0 28 16,3 5-1-16,-1 4 15 0,4-3-6 15,0 3 24-15,2 2 0 0,1 0 4 0,2 0-10 16,3-7 14-16,2-4-11 0,0 5 17 0,0 0-10 16,10 14-8-16,0-15-4 0,2-1-2 15,0-2-10-15,4-2 6 0,-3-6-20 0,-3 0-20 16,5 0-18-16,24-15-21 0,-15 8-43 0,3-3 6 15,-2-1-60-15,-5-2-41 0,2-1-7 16,-3-2-23-16,-1-2-10 0,-4 0 13 0,4 0 14 16,-7 2 14-16,-2-1 35 0,-1 4 4 15,-1 0 28-15,-4 4 29 0,-2 3 23 0,-1 6 21 16,0 0 27-16,0 0 21 0,-9-6 27 0,7 8 34 16,-2 1 7-16,1 1 28 0,1 1-11 15,-1 1 36-15,-3 8 3 0,2 2 23 0,1-5-6 16,1 0 4-16,1 1 13 0,0 5-2 15,1-2-17-15,0-10-11 0,0 4-1 0,0-2-23 16,0 2 9-16,0-1-34 0,0 0 14 0,0-8-24 16,0 7 22-16,11 3-28 0,-11-6 12 15,1-3-17-15,-1-1 8 0,0 0-20 16,-1-3-3-16,1 0-15 0,-1 1-11 0,0-3-20 16,0-1 5-16,1 0-12 0,-2-1-4 0,1 0 1 15,0-2-5-15,1 9-10 0,0-11 2 16,0-4-8-16,0 1-2 0,13-13 2 0,-1 17-2 0,-2-3 18 15,0 2-8-15,3 3 2 0,0 0-12 16,1 1 18-16,-1 4-3 0,-13 3 5 0,11 0 1 16,1 0-1-16,1 0 11 0,18 15 6 15,-15-5 24-15,-3 1-1 0,0 3 21 0,-2 2 8 16,-3 3-20-16,0 0 1 0,-1-4 3 0,-5-1 2 16,-2-2-1-16,0-4-16 0,0 4-15 15,0-1-25-15,0 2-36 0,-12 6-32 0,8-13-23 16,2 0 9-16,0-1-116 0,1-2-41 15,0-3-35-15,1 0 26 0,0 0-225 0,0 0-12 16,13 0 31-16,2-8 23 0,6-1 34 0,-1 1 34 16,5 1 16-16,-2-4 15 0,3 2 19 15,-1-2 35-15,1 1-1 0</inkml:trace>
  <inkml:trace contextRef="#ctx0" brushRef="#br0" timeOffset="148043.18">7655 7914 291 0,'3'-7'425'0,"-1"2"-69"0,-2 0-31 0,0-2-15 15,0 3-9-15,-1 0-37 0,-1 0 35 0,-2 2-43 16,-1 0 8-16,-12-2-26 0,5 5-12 0,2 3-5 16,-8 0-33-16,-1 6-10 0,4 0-6 15,-2 2-17-15,5 5-12 0,1-3 0 0,0 1-29 16,5 0 9-16,2-6-26 0,2 1 0 16,2-10-11-16,0 9-19 0,0-2-5 0,12 15 13 15,-3-15-18-15,-2-4-11 0,2-2-7 16,-4-1-14-16,4 0-12 0,3 0-16 0,16-12-15 15,-14 4-25-15,1-3-2 0,0 0-24 16,-1-1-11-16,-2 0 8 0,0-1-26 0,-3-3 10 16,2-1 7-16,-4 5-2 0,-1 4 23 0,-1-1 0 15,-2 5 9-15,0-1-20 0,-1 4 22 16,-2-2 4-16,0 3 2 0,0 0 55 0,-1 5 8 16,0 1 16-16,0 0 24 0,-1 12 6 0,2-7 8 15,-6 23 20-15,4-9 11 0,1 4 27 16,0 2-21-16,0 1 6 0,-2-1-9 0,3-15 19 15,0 7-22-15,0 5 19 0,0 1-26 0,0 1 7 16,-15 33-25-16,8-35 19 0,-1-3-33 16,-3 0 11-16,-3-4-16 0,-2-1 4 0,1 0-20 15,-2-9 5-15,-4-1-12 0,0-5-10 16,2-1 11-16,1-1-18 0,10-3-2 0,-3 0-3 16,-1 0 14-16,-7-14-4 0,8 4-9 15,6 1-25-15,-2-8-7 0,5 5 7 0,2 1-18 16,0 1 10-16,11-21-21 0,1 10-17 15,2 1-13-15,7-3-6 0,3-2-31 0,1-1-7 16,1 1-20-16,2 1-27 0,4 0 15 16,-2 2-107-16,-1 1-35 0,-1 1-38 0,2-1 29 15,-2 3-213-15,-1 1 2 0,-2 1 48 16,2 0-15-16,-6 3 83 0,0-2 10 0,-1 2 0 16,-1-2 43-16,0 1 53 0,-2 0-51 0,-2 0 49 15</inkml:trace>
  <inkml:trace contextRef="#ctx0" brushRef="#br0" timeOffset="148304.37">8039 7666 532 0,'-1'-4'505'0,"0"3"-93"0,1-2-24 0,0 3-14 16,-2 2-14-16,1 2 2 0,-1 1-25 16,-5 9-20-16,4 6-9 0,-3-1-4 0,0 3-3 15,-1 2-31-15,2 3 0 0,0-2-15 0,1-1-40 16,-1 2-21-16,1-4-9 0,2 0-9 15,-2 0-28-15,2-1-10 0,-1-7-12 0,-1 1-45 16,2-1-8-16,2-8-38 0,0 3-47 0,-1-3-19 16,0-3-59-16,0 0-67 0,1-3 16 15,1-2-203-15,-1-2 32 0,0-2-312 0,0 2 36 16,-1-1 70-16,1-1 33 0,-1-1 38 16,-1-8 40-16,2 7 23 0,-9-17 32 0,3 8 9 15,-3 5 42-15,1 1 18 0,3 3 17 16</inkml:trace>
  <inkml:trace contextRef="#ctx0" brushRef="#br0" timeOffset="148871.37">7821 7844 905 0,'-5'-1'391'0,"2"1"34"0,-1-2-23 15,1 1-22-15,0 0-29 0,0 1-33 0,1 0-5 16,0 0-29-16,2 0-3 0,2 0-24 0,3 0-24 16,2 0-16-16,15 2-12 0,-11-2-22 0,8 0-14 15,5 0-18-15,1 0-28 0,3 0-16 16,0 0-38-16,1 0-34 0,0 0-31 0,27-9-10 15,-31 6-36-15,0-2-23 0,-2-1 0 0,-3-2-26 16,2 2 9-16,-3-1-45 0,-3-1 14 16,-1-3-8-16,-4 2 10 0,-1-3 2 15,-1 1 37-15,-7 0-32 0,3-4 23 0,-3 2 4 16,-2 6 20-16,0-2-1 0,0-3 21 0,-10-13 20 16,2 14-16-16,2 2 36 0,0 3-27 15,-2 1 4-15,1 3 48 0,0 1-10 0,7 1 33 16,-7 0 17-16,-14 11 3 0,10-2 13 0,1 5 1 15,-1 2 23-15,3 0 8 0,1 5-2 16,2 1 5-16,-1 2 1 0,5 1 23 0,1 3-16 16,0-5 9-16,0-12-29 0,0 5 1 0,0-1-18 15,0 1-8-15,0 0-3 0,0-4-6 0,13 11-7 16,-11-16-10-16,0-3-12 0,-1 1 17 16,0-2-4-16,2-3-7 0,-1 3-33 0,2-3-10 15,1-3-22-15,0 3-1 0,0-3-18 16,9-4-10-16,0-3-2 0,2 2 1 0,-3-2 19 15,-3 2-15-15,0 4 21 0,-3 1-2 0,1 1-1 16,-3 2 4-16,-5 0-6 0,0 0 16 0,8 0 22 16,11 14 10-16,-10-2 10 0,1-2-8 15,-1 0 2-15,0 3 5 0,-3-4-8 0,-3-1 12 16,5 5-17-16,-2-6 19 0,-2-2-15 16,0 2 9-16,-1-3-35 0,0 0-13 0,0-2-21 15,-2-1-41-15,-1-1-64 0,0 0 13 16,0 0-148-16,0 0-61 0,9 0 29 0,4-11-284 15,-3 4 70-15,-1 0 25 0,7-4 27 16,-1-2 67-16,2 2 2 0,2-2 49 0,2 0 23 16,3 2 5-16,4 1 11 0,3-1 29 0,1 3 15 15</inkml:trace>
  <inkml:trace contextRef="#ctx0" brushRef="#br0" timeOffset="151910.71">9568 7807 367 0,'-13'0'397'0,"13"0"-37"0,0 0-28 16,-29-19-14-16,25 20-26 0,0 0-35 15,-1-1 36-15,2 0-32 0,1 0-10 16,2 0-3-16,1 3 5 0,2-1-5 0,5-2-7 16,-1 0-10-16,14 0-14 0,-1 2-24 15,2 0-27-15,-1-1-19 0,-11-1 8 0,5 0-29 16,5 0-25-16,-2 0 11 0,-3 0-30 15,-1 0-6-15,2 0-14 0,-1 0-40 0,-3 0-27 16,-2 0-36-16,0 0-48 0,-3 0 8 0,-7 0-134 16,8 0-36-16,-8 0-52 0,7 0 26 0,-7 0-269 15,0 0 25-15,0 0 61 0,9 10 28 0,-10-9 39 16,-2-1 31-16,-2 1 28 0,0 0 18 16,0 1 10-16,-2 1 16 0</inkml:trace>
  <inkml:trace contextRef="#ctx0" brushRef="#br0" timeOffset="152129.79">9524 7897 951 0,'-5'0'384'0,"2"2"-34"15,1 2-45-15,1-2 49 0,0 1-8 0,2 0-19 16,2 1 13-16,1 0-18 0,2-1-44 0,8 4-20 16,2-1-43-16,1 1-3 0,1-2-21 15,1-1-14-15,0-1-35 0,0 0-51 0,-11-3-40 16,6 0-50-16,3 0-42 0,2 0 4 15,-1 0-124-15,1 0-60 0,0 0-48 0,-2 0 27 16,17-10-263-16,-16 6 30 0,-2 1 28 0,-3 0 48 16,-3 1 22-16,-2 1 0 0,2 0 57 15,-10 1 39-15,7 0 9 0,6 0 19 0</inkml:trace>
  <inkml:trace contextRef="#ctx0" brushRef="#br0" timeOffset="152813.61">10318 7783 768 0,'-1'-1'353'0,"-1"1"-28"16,1-1-47-16,-2 1-4 0,0 0-8 0,-4 0-37 16,2-3-29-16,-1 3-23 0,-1 0 30 15,0-3-17-15,-1 2 4 0,-8-2-34 0,1 1 5 16,0-1-2-16,3-2-15 0,0-1-18 16,4 0-15-16,0-1 3 0,3 1-24 15,2-1-4-15,0 1-11 0,2 0-8 0,1-1-3 16,0 7-7-16,0 0-4 0,13-24-18 0,-4 12 10 15,4 0-21-15,2 4 0 0,1 3-11 0,-4 1 14 16,0 4-7-16,-3 0-1 0,5 0-12 16,17 16 12-16,-13-6-15 0,-3 5 4 0,-3 1 10 15,0 0 3-15,-2 3-10 0,-3-1 5 16,-4 1 2-16,0 2 10 0,-1-5-1 0,-2 4-10 16,0-11 4-16,0 4-8 0,-12 13 4 0,5-14-2 15,-2 0-9-15,0-4 17 0,-1 4-7 0,-2-3-5 16,-1-1-1-16,2-3-2 0,-3-1-14 15,2 0 14-15,-7-4-18 0,7 3 11 0,2-2-17 16,-1-1 1-16,2 0-12 0,2 0 11 0,7 0 1 16,-8 0-2-16,1 0 2 0,7 0 1 15,-8 0 4-15,1 0-14 0,7 0 15 0,-9 0 8 16,9 0 2-16,-16-10-2 0,15 8 4 16,1 2-1-16,0-2-2 0,1 2 13 0,3 0 6 15,0 0 15-15,1 2 3 0,11 1-10 16,1 1 28-16,3 1-9 0,3 3 20 0,0-1-12 15,1 4-17-15,2-2 1 0,-4 2 11 0,-2 0-17 16,-2-3-5-16,1-1 3 0,-1 1-10 0,-3 0-22 16,-1-2-40-16,-4-3-23 0,-2-1-33 15,-2-1-35-15,-6-1 12 0,7 0-115 16,-7 0-63-16,16-10-37 0,-5-2 30 0,-4 6-235 16,0-8 40-16,0-1 37 0,-1 0 34 0,2 2 25 15,-1-5 8-15,0 0 38 0,1-2 23 0,2 1 35 16,2-2 3-16</inkml:trace>
  <inkml:trace contextRef="#ctx0" brushRef="#br0" timeOffset="153225.7">10676 7678 1203 0,'0'-4'459'16,"2"1"-70"-16,-1 3-21 0,-1 0-26 16,0 3 2-16,-1 1-10 0,-1 0-36 0,2 3-19 15,-3 11-20-15,3-10 22 0,-7 22-39 16,3-9-21-16,-1 1-19 0,-2 0-11 15,3 0-22-15,-3-1-18 0,0-4-17 0,3 0-20 0,-2 4-5 16,0-7-8-16,2-3-21 0,-3 1-6 16,1-3 10-16,2-2-1 0,0-3-9 15,1 2-8-15,-1-3-6 0,0 0-6 0,-1-1-6 16,1 0-25-16,1-2-7 0,-1 0-9 0,-1 1-5 16,5-1 9-16,0 0 0 0,0 0-21 0,-6 0 11 15,6 0-3-15,0 0-5 0,0 0 0 0,0 0 26 16,-12-10-18-16,13 8-12 0,2 1-8 15,3-2 3-15,0 1 29 0,11-1-10 0,3-1 9 16,3 0 5-16,-1 0-27 0,3 2-1 16,2 0 12-16,2 2-5 0,-13 0 8 0,4 0 8 15,5 0-27-15,-2 0-9 0,1 0-2 16,-2 0-47-16,-1 0-8 0,-4 0-21 16,-3 0-52-16,-4 0-1 0,0 0 16 0,-4 0-115 0,-6 0-49 15,7 0-36-15,0-11 29 0,-4 8-201 16,-3 0-12-16,-3 2 31 0,2-4 46 15,0 2 53-15,-2-1 9 0,1 0 12 0,-2-1 37 16,-3-6 21-16,0-1 15 0,-2 1 11 0</inkml:trace>
  <inkml:trace contextRef="#ctx0" brushRef="#br0" timeOffset="153464.34">10864 7788 726 0,'0'-5'420'16,"-2"3"-48"-16,2-1-47 0,-1 0-14 0,0 2-29 15,0 1 33-15,1 3 1 0,0 1 13 16,1 0 0-16,0 1-18 0,3 12-24 0,1 3-6 15,-3 0-30-15,1 1-7 0,-1 3-11 0,1 0-38 16,-1 2 6-16,0-3-40 0,-1 2 3 16,-1 0-28-16,0-16-21 0,0 6-12 0,0 2-64 15,0-2-22-15,0-4-37 0,0 0-18 16,0-4-46-16,0-7-52 0,0 7 14 0,0-7-139 16,3 5-50-16,3-5-49 0,8-5 32 15,4-2-230-15,3-5 50 0,-1-3 45 0,1-1 32 16,-2 2 7-16,1-6 10 0,-1 3 82 0,3-4 1 15,2-1 29-15,-2-1 16 0,2-3-9 16</inkml:trace>
  <inkml:trace contextRef="#ctx0" brushRef="#br0" timeOffset="153949.63">11354 7529 257 0,'2'-10'536'0,"1"1"-52"15,-1 1-67-15,0 3-72 0,-2 5-11 0,0 1 2 16,1 4 8-16,-1 0-34 0,1 18-7 0,1 3 2 15,1 3-3-15,-1 0-29 0,1 3-7 16,-1 0-31-16,2 2 9 0,-1-3-41 0,0-2 1 16,0 2-21-16,-2 4-5 0,1-9-42 0,0 6 1 15,0-8-17-15,-2 0-21 0,0-6-13 16,1-3 10-16,1-3-20 0,-2-3 4 0,1-2-10 16,-1-3-12-16,0 0-11 0,0-3-1 15,0-1-19-15,0-1-2 0,-1 0-3 0,-1-3-1 16,4 1-49-16,-2-3-15 0,1-1 15 0,-1 0-22 15,0 2 21-15,0-4 8 0,0-1-17 16,0 0 0-16,10-10 15 0,-6 13 10 0,3-5-30 16,1 1 22-16,0 3 4 0,4 1 2 15,1 2-2-15,4 0 1 0,1 2 5 0,-3 3-8 16,-5 0 23-16,4 0-7 0,4 0-1 0,20 16 16 16,-18-9-18-16,-1 2-5 0,-1 1 2 0,0 3 1 15,-4 0 16-15,-2-1 0 0,-2-1 5 16,-4-4 9-16,-2 0-19 0,-3 0-6 0,-1-7 4 15,0 6 17-15,-11 15 6 0,0-13-15 16,-3-1 5-16,-1-3-11 0,2-1 2 0,-5 1-11 16,-1-3-10-16,-2-1-37 0,-2 3-5 0,12-3-31 15,-6 0-41-15,1 0-40 0,-10-14 16 0,13 5-119 16,3-1-47-16,4 0-54 0,5-1 33 16,1 11-211-16,0-12 42 0,19-13 30 0,2 11 19 15,0 0 60-15,0 1 22 0,2-1 8 16,4 0 45-16,3 1 11 0,0 0-7 15,0-1 24-15</inkml:trace>
  <inkml:trace contextRef="#ctx0" brushRef="#br0" timeOffset="154147.67">11897 7775 391 0,'7'0'405'0,"-3"3"-21"0,0-3-59 16,-2 4 81-16,1 0-9 0,-1 2 7 0,-1 1-31 16,-1 18-10-16,2-8-36 0,1 3-25 0,-1-2-19 15,-2 2-17-15,2-6-27 0,0 4-50 16,1-1-22-16,-2-3-26 0,1-2-61 0,-1-4-44 15,0 1-45-15,0-4-55 0,0-1-17 0,1-1 5 16,-2-3-146-16,3-1-93 0,-1-1 30 16,0 1-240-16,-2 1 38 0,6-8 18 0,-3 3 61 15,3-7-2-15,0-1 66 0,1-3 14 16,-2-4 21-16,1 1 29 0,-1-2-50 0</inkml:trace>
  <inkml:trace contextRef="#ctx0" brushRef="#br0" timeOffset="154287.04">11971 7622 876 0,'-4'-6'352'16,"1"1"-43"-16,-1 2-60 0,1 1-19 0,0 0-71 15,0 0-46-15,0 2-62 0,-1-2-78 0,3 4 4 16,-1-4-259-16,1 4-66 0,2-2 27 0,2 1 26 16,1 0 16-16,2-1-17 0</inkml:trace>
  <inkml:trace contextRef="#ctx0" brushRef="#br0" timeOffset="154592.34">12137 7587 563 0,'5'-1'500'0,"-2"-2"-37"15,1 2-49-15,0 1-26 0,-2 1-36 16,2 2 46-16,-3 1-11 0,1 2-33 0,0 12-42 16,-1 1 13-16,2 2 7 0,-3-8-31 15,0 9-28-15,0 2-4 0,0 3-16 0,0 2-29 16,0-1-18-16,-12 33-18 0,10-29-16 15,0-8-31-15,1 0-3 0,-2-1-10 0,3 1-25 16,0-6-1-16,0-3-17 0,0-15-1 16,0 9-24-16,0-1-1 0,0-3-25 0,0-5-29 15,16 13-29-15,-9-12 1 0,13-1-107 0,-12 0-31 16,5 0-64-16,23-15 23 0,-19 5-132 16,-1 1-53-16,1-3 36 0,-4 4-258 0,-1-1 16 15,-2 0 71-15,-2 1 27 0,-2 1 28 0,-3 1 53 16,0 1 33-16,-2 1-11 0,-1 4 39 0,0 0 48 15,0 0-6-15,0-7 30 0,-15-4 2 16</inkml:trace>
  <inkml:trace contextRef="#ctx0" brushRef="#br0" timeOffset="154792.9">12115 7853 689 0,'-5'-3'448'0,"1"2"24"15,0 0-30-15,0 1-32 0,0-2-28 16,2 2-47-16,1-3-17 0,1 1-55 0,2 1-10 15,1 0-36-15,2-2-33 0,10-1-5 0,2-1-14 16,3 2-44-16,2-2-37 0,1 0-68 16,2 2-39-16,3 2 1 0,1-5-130 0,-1 5-88 15,2-2 24-15,-1 2-274 0,-3-1 12 0,2 1 52 16,-15 1 14-16,5 0 30 0,2 0 15 16,0 0 45-16,0 0 20 0,-3 0-4 0,1 0 59 15</inkml:trace>
  <inkml:trace contextRef="#ctx0" brushRef="#br0" timeOffset="155224.04">12746 7754 1136 0,'1'-10'461'0,"1"2"-17"0,0 0-19 16,0 2-38-16,-1 2-20 0,0 1-28 0,0-2-26 16,1 2-31-16,-1 2-28 0,0-2-40 15,-1 3-20-15,0 0-13 0,-8 0-15 0,3 3-5 16,-9 6-29-16,1-1-7 0,-4 4-25 0,3-1-23 15,1 3 8-15,-1-1 6 0,3-1-26 0,-1-1-15 16,1 3 15-16,2-4-13 0,4-1 4 16,0-2-21-16,1 0 2 0,3-2-2 0,1-5-11 15,0 0 18-15,0 0-11 0,0 6-17 16,0-6 6-16,21 20 2 0,-9-16 9 0,3 0-26 16,1 0 8-16,2 0-12 0,-1 0 15 0,0 1-13 15,1-1 5-15,0 0-19 0,-3 3 14 16,1 0 1-16,0 3 17 0,-3-3 8 0,-1 2 12 15,-5-2-4-15,0 0 20 0,-3-1 27 16,-2 1 5-16,-1-1-6 0,-1-6-7 0,0 0 13 16,0 12-12-16,-21 11 2 0,7-13-12 0,2-3-7 15,-3 0-13-15,-4-2-5 0,-6-3-25 0,1 1-27 16,-3-3 0-16,14 0-124 0,-7 0-34 16,-28-14-37-16,23 8 21 0,-2-1-172 15,0 0-64-15,3-2 37 0,3-1-249 0,3 0 56 16,1 1 50-16,2-3 46 0,0-2 33 0,2 3 32 15,-1-5 19-15,5-1 21 0,-4-3 49 0,-1-2-5 16,2 1 33-16,-3-2 48 0</inkml:trace>
  <inkml:trace contextRef="#ctx0" brushRef="#br0" timeOffset="172615.97">2688 8923 634 0,'0'0'311'0,"0"0"-47"0,14-12 10 0,-14 12-10 16,16-22-38-16,-16 17 24 0,0-2-51 0,-3-9 14 15,3 16-25-15,0-9-8 0,-14-15-13 16,4 14-19-16,1 3-9 0,1 3-3 0,-1 1-12 16,-1 1-16-16,-8 2-17 0,9 0-15 0,-20 12 4 15,6 0-4-15,4 2-26 0,0 7 6 16,0 2 7-16,-1 3 2 0,2 0 3 0,-4 4-23 15,5-1 9-15,3 2-5 0,5-1-17 16,1-4-8-16,1 3 12 0,3-2-1 0,4-14 9 16,0 3 0-16,19 20 3 0,-6-22-21 0,8-3 16 15,2-4-14-15,1-5 2 0,4 0-5 16,1-2 6-16,-13 0-13 0,7 0-4 0,30-15 0 16,-24 8-7-16,-2-2-3 0,-2 0-6 0,-2-2-11 15,-4 2 20-15,-2-1-7 0,-3 1-16 16,-1-1 16-16,-5 3-16 0,-2 2 11 0,-1 2 6 15,-3-1-15-15,-2 4 11 0,0 0-7 16,-2 0 11-16,-1 4-8 0,-1-1 3 0,0 2-1 16,-6 9 15-16,-1-2 9 0,4 1-9 0,1 3 17 15,1 1 7-15,3-4-11 0,1-4-3 0,1-9 13 16,0 9-4-16,0 2 7 0,19 10 12 16,-10-14-13-16,6-2 5 0,2 0-4 0,2-3 5 15,3-2-6-15,-13 0-1 0,8 0 0 0,21-10-14 16,-16 4 3-16,-3 1-5 0,1-3-7 15,-1 0-13-15,-4-3-2 0,0-3 0 0,-3-1-5 16,-1 1-14-16,-2-1 2 0,-2-2-2 16,-4 1-5-16,-1 2 7 0,-2 7-11 0,0-2 17 15,0 2-4-15,-11-13-15 0,5 13 22 0,-5 3-5 16,-7 1 1-16,7 3 8 0,-4 0-24 16,-5 0 15-16,-22 15-32 0,18-6 8 0,1 1-8 15,4-3 5-15,1 1-49 0,5 0-54 16,2-1-15-16,3-5-26 0,3 2-25 0,3-3-38 15,0-1 22-15,2 0-234 0,0 0 15 16,9-1 48-16,7-3 32 0,5-2 5 0,4-1 11 16,2 0 52-16,-2 0 4 0,3 0-14 0</inkml:trace>
  <inkml:trace contextRef="#ctx0" brushRef="#br0" timeOffset="172995.48">3206 9080 391 0,'11'12'451'0,"-5"-3"-69"0,1 5-56 0,1 2 74 15,-1 0-31-15,-1-1-28 0,0 0-31 16,1 2-28-16,-3-2-29 0,1-1-24 16,-2-2-13-16,-1-4-24 0,0-1-24 0,-1-1-4 15,-1-2-12-15,2 0-2 0,-2-4-7 0,0 3 13 16,0-1-22-16,0 0-10 0,0-2-15 0,-3 0-14 16,2 0-1-16,0-3-8 0,-1 1-19 15,0-3 4-15,0 2-22 0,1-4-9 0,-5-7-18 16,6 1 3-16,0 0-10 0,0 5-3 15,0-2-5-15,13-14-3 0,-6 12-2 0,0 5-15 16,5-3 5-16,-1 3 14 0,3 2-19 16,-4 3 11-16,1 2 5 0,-11 0 0 0,16 0 10 15,17 12 0-15,-18-2 0 0,2-1 13 0,-4 3-13 16,0 0 11-16,-3 0-1 0,-3 1-8 16,2-1 6-16,-4-2-10 0,-1-3-15 15,-1 0-26-15,-1 0-45 0,0-3-21 0,0 2 8 16,0-4-121-16,-2 1-40 0,1-1-54 0,3-1 28 15,-1 0-284-15,1-1 35 0,-4 0 52 0,0 0 39 16,12 0 43-16,15-16 9 0,-10 8 14 16,3-4 36-16,-4 0 31 0,-1 2 9 15,0 1 9-15</inkml:trace>
  <inkml:trace contextRef="#ctx0" brushRef="#br0" timeOffset="173287.25">3692 9119 1079 0,'2'-1'388'0,"-1"-2"-31"0,1 3-46 0,-1-1-38 16,0 3 22-16,0 4 4 0,5 8-3 15,-2 1-18-15,0 1-8 0,3 3-20 16,0-2-15-16,1 1-33 0,0-1-1 0,1 2-38 16,2-3-2-16,-4-1-23 0,3-1-15 0,-2-4-13 15,0 2-24-15,-2-7 9 0,0 0 12 16,0-3-20-16,0-2 1 0,-6 0-3 0,0 0-8 16,7 0-13-16,15-12-12 0,-10-1-12 15,-1 0-14-15,-2-2-10 0,1-2-15 0,0-5-15 16,-2 0-5-16,-1 1-16 0,-1-3-14 0,-2 4-1 15,1-1-22-15,-3 3-1 0,0 6-21 16,0 3 10-16,-1 1-77 0,1 4-42 0,-2 4-15 16,0 0-18-16,0 0-75 0,0 0 31 15,0 0-248-15,-1-8 42 0,2 10 25 0,3 1 31 16,7 5 65-16,1-1 25 0,6 0 22 0,2 0 24 16,0 0-8-16,-2 3 13 0</inkml:trace>
  <inkml:trace contextRef="#ctx0" brushRef="#br0" timeOffset="173689.31">4150 9254 919 0,'0'4'313'0,"0"-1"0"0,1 0-14 16,-1 0-18-16,1-1-34 0,-1 0-7 16,1 1 6-16,1-2 2 0,0 0-20 0,0-1-9 15,2 2-24-15,-1-2-30 0,1-2-3 0,1 1-24 16,-1 0-14-16,1-2-19 0,7-4-3 15,0 0-8-15,-2-1-8 0,0-2-12 0,0 3-12 16,-4-1-12-16,2-5-4 0,-2 1-8 0,-2 1-1 16,1 0-8-16,-4 3-8 0,1 1-2 0,-2-2-9 15,0 3 12-15,0 6-18 0,0 0-4 16,0 0-2-16,-12-9 12 0,7 11-1 0,0 1 4 16,-11 6 2-16,2 4 0 0,1 1 7 15,-2 2 3-15,4 2 2 0,1 1 14 0,2 0-13 16,2-1 7-16,3 2 2 0,1-2 3 0,2-6 6 15,0-12-11-15,0 13 18 0,14 13-12 0,-2-16 11 16,-3-4-17-16,6-2 15 0,0-4-8 16,-5 0-15-16,6 0-18 0,22-13-41 15,-15 6-28-15,3 0 5 0,-1-4-120 0,-1 0-51 16,0 0-52-16,0 0 26 0,-3-3-191 0,0-1-79 16,-4 1 40-16,1 1 35 0,-2-1 33 15,0 0 33-15,-1 1 48 0,-6-2-21 0,-2 6 48 16,-4 2 14-16,0-3 10 0</inkml:trace>
  <inkml:trace contextRef="#ctx0" brushRef="#br0" timeOffset="174018.2">4566 9140 512 0,'-3'-4'354'0,"0"1"-21"0,0 1-18 16,0-1 5-16,0 3-41 0,0 0-13 15,0 0-13-15,0 0-12 0,0 0-7 0,0 3-2 16,2 1-4-16,1 1-17 0,1 0-5 16,6 12-3-16,-2 0 9 0,4 3-30 0,1-1 1 15,3 2-24-15,0-1-6 0,1-1-13 0,-3 0-16 16,-1-4-19-16,-1-1 9 0,0-1-29 15,-5-4 20-15,1-1-25 0,-3-3 4 0,0-1 9 16,1-1 2-16,-2-1-4 0,-1-2-10 16,0 0-7-16,0 0 6 0,0 0-7 0,-14 5 3 15,11-7-9-15,-2-1-32 0,1 1 14 0,1-4-25 16,-7-3 11-16,3-4-24 0,2 5 13 0,1-2-2 16,3-1-33-16,1 3 15 0,0 8-30 15,0-13-19-15,0 1-20 0,15-17-2 0,-7 15-27 16,0-1-26-16,1 5-16 0,2-1-36 0,3 0 16 15,-3 0-107-15,4 3-45 0,1-1 26 0,0 0-228 16,-1-2-37-16,3 4 39 0,2 0 43 16,-4 0 34-16,6-1 40 0,-4 1 14 0,5 2 43 15,0-4 27-15,2 1 6 0,-3 1-3 16,0 2 0-16</inkml:trace>
  <inkml:trace contextRef="#ctx0" brushRef="#br0" timeOffset="174334.7">5033 8969 589 0,'-2'-4'472'16,"2"0"-83"-16,-1 1 31 0,1 0-47 0,-2-1-23 16,1 2-30-16,0-3-26 0,1 3-34 15,-1 1-18-15,1-3-25 0,-2 3-22 0,5 0-27 16,-3 1-19-16,-1 0-15 0,-1 0-7 0,2 2-13 16,0 3 8-16,-1 2-14 0,0 1 18 0,-5 13-19 15,5 4 15-15,-3 0-13 0,1 0 8 16,0 4-4-16,0 0-13 0,-1 0-18 15,2-3 0-15,-1-1-12 0,1-1-9 0,2-15-6 16,0 6 5-16,0 0-25 0,0 2 10 0,0-3-4 16,17 11 5-16,-6-16 1 0,1-4-24 15,-2-2-35-15,9 1-29 0,-12-4-34 0,5 0-45 16,6 0 11-16,-1 0-164 0,20-16-67 0,-21 8 31 16,1 1-291-16,-4 0 33 0,-4 0 85 15,1-3 19-15,-2 2 45 0,-5 0 42 0,-1 1 17 16,-1 0 12-16,0 3 17 0,-1 4 12 0,0 0 46 15,0-10 36-15</inkml:trace>
  <inkml:trace contextRef="#ctx0" brushRef="#br0" timeOffset="174524.2">4999 9153 254 0,'-11'0'591'0,"4"4"-60"0,1-4-77 0,1 0-36 15,1 0-52-15,0 0-23 0,1 0-51 16,3 0-26-16,0 0-27 0,2 0-25 0,3 0-23 15,1 0-24-15,0 0-31 0,15-4-41 0,-9 4-57 16,7 0-4-16,2 0-145 0,29-10-69 0,-19 7 18 16,-1 1-343-16,1-5 19 0,0 5 27 15,0-1 32-15,1 1 74 0,-2 0-11 0,3 1 47 16,0-1-11-16,-16 2 55 0,8 0 30 16</inkml:trace>
  <inkml:trace contextRef="#ctx0" brushRef="#br0" timeOffset="175282.72">6000 9068 274 0,'20'2'469'0,"2"-1"-76"16,-13-1-44-16,3 0-43 0,-1 0-13 0,-1 0-57 15,-1 0-39-15,-2 0-22 0,-7 0 32 0,7 0-15 16,-7 0-8-16,0 0-5 0,6 0-12 0,-6 0-15 16,8 6-22-16,-11-6-7 0,0 0-29 15,-1-2 9-15,0 2-17 0,-1-2-5 0,0 0 3 16,0-1-26-16,0 0 7 0,-5-6-7 0,3 1-4 16,2-1-5-16,0 2 5 0,3 1-18 15,1-3-8-15,1 9 2 0,0 0-19 0,0-7 0 16,19-6 7-16,-7 9 10 0,0 3-22 0,-2 1 13 15,5 0 1-15,22 10-16 0,-14 1 16 0,-3 2 4 16,1 3-3-16,-3 2 6 0,-1 2 10 16,-1 0-5-16,-4 2-6 0,0-1 9 0,-2 5 1 15,-3 0-2-15,-3-3-5 0,-2-2 7 16,-2-10 5-16,0 3-9 0,-13 22 15 0,3-19-6 16,-4-1-5-16,-1-3-11 0,-2-1 5 0,-2-2-6 15,-3-1 9-15,1-1-9 0,-2-4-9 16,-2-2-16-16,2-1 0 0,11-1-21 0,-4 0-21 15,-23-10-1-15,20 2-8 0,1 2 11 0,4-2-10 16,0-1 15-16,4 1 0 0,4 1-3 16,4 0-3-16,0 3 14 0,2 4 19 0,0 0-10 15,0 0 12-15,11-14 15 0,-5 13-1 0,3 1 13 16,9 0 3-16,-7 0 1 0,6 0 7 0,3 0 7 16,26 9-1-16,-18-2 0 0,-1 0 5 15,-3 1-9-15,1 0 1 0,-3 1-10 16,1 1-5-16,-3-3 0 0,-4 0 3 0,-2 0-20 15,-4-2-17-15,-3-2-22 0,0-1 1 0,-2-2-39 16,0 0 8-16,-5 0-146 0,0 0-73 0,0 0 26 16,15-10-224-16,-10 6-20 0,2-9 8 15,0-3 65-15,2 0 25 0,-4 0 38 0,4-1 25 16,2-4 18-16,1-1 15 0,-3-3 19 16,2 1 38-16</inkml:trace>
  <inkml:trace contextRef="#ctx0" brushRef="#br0" timeOffset="175652.33">6520 9056 499 0,'2'-3'422'0,"-2"0"-104"0,2 3 12 16,-2 1-41-16,-1 1 45 0,1 2 0 0,-1 2-15 16,-5 13-13-16,-1-1-6 0,1 4-26 0,-2-1-22 15,4 5-12-15,-7-2-17 0,2-2-30 16,-1 0-13-16,-1 1-23 0,1-2-4 0,-1-1-10 16,0-2-28-16,1 2-7 0,0-6-8 0,1 1-27 15,2-5 19-15,2-3-31 0,0 2 19 16,1-4 11-16,1-3-36 0,0 0 21 0,-1-1-20 15,1-1-12-15,3 0 3 0,0 0-12 16,0 0 6-16,-5-7-20 0,5 4 0 0,1 0-3 16,2 1 7-16,0-2-19 0,2 1 7 15,9-3 13-15,2-1-26 0,1 3 6 0,6 1 6 16,-1 0-11-16,-2 2 16 0,2 1-1 16,2 0 1-16,-13 0-17 0,8 0 12 0,1 0 1 15,2 0 6-15,0 0-37 0,0 0 5 16,-2 0-23-16,-1 0-25 0,-4 0-30 0,-1 0-17 15,-3 0-51-15,-1 0 16 0,-3 0-72 0,-7 0-27 16,8 0-13-16,3-7-24 0,-9 5-5 0,-2 0-2 16,2-1 28-16,-4-2-151 0,0 2-43 15,0 0 39-15,0-1 24 0,-8-6 2 0,2 1 32 16,0-1 40-16,-2-1 75 0,-1-2 134 0,2 1 10 16</inkml:trace>
  <inkml:trace contextRef="#ctx0" brushRef="#br0" timeOffset="175850.87">6678 9240 1355 0,'-5'-8'209'15,"1"0"37"-15,-1 2 24 0,2 1-33 0,0 0 7 16,2 3 14-16,-1-3-21 0,2 5-49 0,0 0 19 15,-1 2 31-15,0 1-6 0,2 4 23 16,0 10 2-16,1 0-23 0,-2-6-11 0,8 21-6 16,-4-4-39-16,-3-2-18 0,1-1-7 15,-2 0-25-15,1-2-1 0,0 0-20 0,0-3-13 16,2-2-33-16,-3-10-29 0,0 5-64 16,0-5-37-16,0 0-46 0,0 0 11 0,0-8-164 15,0 0-102-15,3 10 32 0,3-11-228 0,9-6 46 16,1-4 44-16,5 0 33 0,1-3 27 15,0-1 68-15,6 1-6 0,3-3 26 0,8 0 54 16,3-3 0-16,4-1 2 0</inkml:trace>
  <inkml:trace contextRef="#ctx0" brushRef="#br0" timeOffset="177134.28">8380 8811 970 0,'0'0'375'0,"14"0"-81"16,-14 0-18-16,0 0 0 0,0 0-34 0,0 0 17 15,11 3 17-15,-15 19-34 0,1 3 7 0,-1 3-22 16,0 3-2-16,0-2-16 0,0 0-13 16,1 0-14-16,-1 3-13 0,1-2-29 0,2 1-16 15,1-3 2-15,0-16-21 0,0 8-11 0,0-3-12 16,12 21 6-16,-4-26-9 0,3-1-14 15,1-3-4-15,4-4-14 0,-2-3-24 0,-5-1-19 16,6 0-23-16,3 0-14 0,20-16-12 0,-18 5-8 16,0-2-16-16,-1 1 2 0,-2-1-8 0,0-1 29 15,-4 2-34-15,-1 2 43 0,-5 3-12 16,0 0-9-16,-1 2 22 0,-2 3 1 0,0 1 10 16,-4 1 17-16,0 0 18 0,0 0 8 15,4 12 15-15,-4-8 3 0,0 3 17 0,0-1-6 16,0 1 18-16,1 1-7 0,-1-1-3 0,0 5 9 15,12 12-4-15,-7-14 16 0,-1-3-19 0,2-1-2 16,-1-1 10-16,0-2-20 0,2-3-3 16,0 3 14-16,1-3-9 0,-8 0 2 15,13 0-20-15,2 0-7 0,18-14-15 0,-19 6 0 16,1-1-17-16,0 2 2 0,-4-1 0 0,-3-1-17 16,-3 3 2-16,-1-1 2 0,-2 0-6 0,-1 2-1 15,-1 5-29-15,0 0-7 0,0-5-13 0,-23-8-29 16,8 7 9-16,-6 1-48 0,1 3-16 15,-4-1-33-15,0-3-43 0,-4 3-49 0,3-4 30 16,4 4-239-16,-1 1 21 0,1 2 32 16,2-3 58-16,1-4 15 0,1 5 3 15,0-1 52-15,0-3 3 0,1 2 9 0,3 0 49 16</inkml:trace>
  <inkml:trace contextRef="#ctx0" brushRef="#br0" timeOffset="177388.02">8122 9039 339 0,'-9'0'460'0,"3"-3"27"16,0 3-20-16,1 0-56 0,1-1-44 16,-2 0-57-16,3-1-18 0,3-1-39 0,0 2-24 15,2-1-28-15,5 0-18 0,11-7-18 0,6 4-18 16,6-2-20-16,1 3-17 0,2 2-40 15,0-1-39-15,3 1-5 0,2 2-126 16,-2-2-69-16,1-1-61 0,3 2 22 0,1-1-281 16,1 2 48-16,0-1-4 0,3-1 38 15,1-1 28-15,-21 3 62 0,14 0 12 0,6 0 12 16,6 0-7-16</inkml:trace>
  <inkml:trace contextRef="#ctx0" brushRef="#br0" timeOffset="178412.76">9781 8759 1036 0,'0'-3'338'0,"1"0"-32"16,-2 3-40-16,-1 3 25 0,-1 1 26 0,-4 10-17 15,2 6-8-15,-1 10-3 0,0 0-13 0,4 1-5 16,-3 2-28-16,3 0 9 0,0 1-28 15,0 0-14-15,2-2-18 0,0-14-14 0,0 7-36 16,0 2 9-16,0 0-26 0,0-1-25 0,0-2-10 16,0-4 4-16,0-3-6 0,0-3-20 15,0-4-4-15,0-3 11 0,0 0 9 0,0-7-22 16,0 0-1-16,0 0-13 0,-5 8-18 16,5-11-8-16,0 0-5 0,3-3-34 0,-2-2-19 15,2-9-7-15,3-4 5 0,3-1-2 0,0 1-9 16,3-1-5-16,2 2 2 0,0 4 10 0,2 1 1 15,-2 2 4-15,2 4 2 0,-3 3 4 16,-3 5-9-16,-10 1 22 0,9 0 7 0,13 12-4 16,-10 0 11-16,-1 2 4 0,1 3-2 15,-2 1 21-15,-1 0-11 0,0 1 17 0,2-1-12 16,-1-1 5-16,1 2 13 0,1-7-20 0,-2 3 16 16,3-1 4-16,-2-4-7 0,2 1-2 15,1-4-7-15,1-2 18 0,0 1-17 0,-2-4 5 16,-1-2 3-16,-12 0-4 0,13 0-6 0,17-13 11 15,-12 4-25-15,-2-3 4 0,2 0-25 16,-2-2 13-16,-1-1 1 0,0 1-5 0,-3-3 7 16,-1 2-15-16,-2 0 3 0,-1 1-3 0,-2 0 0 15,-3 6 20-15,-1 0-16 0,-2 8 10 16,0 0-2-16,0 0-4 0,0-6-2 16,-15-1-7-16,10 9 13 0,-6 5 7 15,-1 4-8-15,0 2 3 0,1 0 12 0,3 1-7 16,-1-2 6-16,2 5 7 0,3-5 1 0,3-2-10 15,1-10-1-15,0 8 6 0,0 0 7 16,0-2 3-16,21 11-4 0,-8-10-7 16,2-2-24-16,3-3-12 0,0 0-23 0,1-2-24 15,-9 0-41-15,5 0-14 0,2 0 13 16,19-15-68-16,-18 9-23 0,0-2-16 0,-4-4 12 16,0 0-10-16,-2 3-10 0,-1-3 26 0,-3-2 20 15,0 0 18-15,-2-1 7 0,0 1 19 16,-3-2 37-16,-1 3 27 0,-1 2 47 0,-1-1 11 15,1 4 25-15,-1 1 51 0,0-2 6 0,1 4 41 16,-1-1-10-16,0 2 30 0,0 0 2 16,0 1-4-16,0 0-9 0,0 1-8 15,1 0 14-15,-1 2 15 0,0 0 12 0,0 0 23 16,11 24-19-16,-2-8 7 0,2 2 7 0,2 1-14 16,3 1-25-16,-3-1 9 0,5 0-25 15,-1 0 0-15,2-2-14 0,0 2-24 16,0-3 12-16,-1-1-15 0,0 0-7 0,0-2-20 15,-3-4-27-15,-2-2-47 0,-5-2-49 0,1-4-41 16,-1-1 11-16,-8 0-104 0,0 0-67 16,7 0-42-16,9-20 30 0,-12 12-220 0,-2-3 8 15,0 3 22-15,1-9 46 0,1 3 30 0,-4 9 30 16,0-7 43-16,0 2-15 0,0-4 23 16,0-1 15-16,-10-21 11 0</inkml:trace>
  <inkml:trace contextRef="#ctx0" brushRef="#br0" timeOffset="178626.31">10818 9086 605 0,'-1'-4'381'0,"-1"1"-7"15,1-1-52-15,0 0 25 0,1 2-18 0,-2 1-27 16,1-2-23-16,-1 3-12 0,1 0-4 16,-3 3 1-16,1-1-26 0,-1 3-10 0,-7 7 8 15,1 1-35-15,0-2 7 0,-2 6-19 0,0 3-19 16,-3-3-28-16,0 0-18 0,0 2-12 16,0 1-1-16,-3-2-20 0,2 2 9 0,-1-3-36 15,1-3-39-15,2 3-38 0,1-6-65 16,1 3-57-16,5-7 12 0,0-1-130 0,2-3-49 15,3-3 25-15,2 0-277 0,2 0 41 16,3-1 42-16,2 0 37 0,12-2 42 0,2-4 3 16,5 3 30-16,0-3 41 0,3 1-13 0,0-1 60 15,-2 2 14-15</inkml:trace>
  <inkml:trace contextRef="#ctx0" brushRef="#br0" timeOffset="179076.52">11202 9189 806 0,'2'-5'464'16,"-1"-2"-49"-16,-2 2-34 0,1-2-8 0,-2 2-32 16,-1 0-39-16,-4-7-14 0,-4 0-17 15,0 4-32-15,2 3-20 0,-7-2-24 16,4 7-22-16,5 0-24 0,-6 0 5 0,-19 10 0 16,15 0-12-16,-3 2-4 0,1 2-9 0,2 3-17 15,1 2-21-15,3-2-5 0,1 0-5 16,4-2-8-16,5-3 3 0,1-2-16 0,0 1 3 15,2-4 10-15,0-7-30 0,0 0 9 16,0 8-8-16,20 6 2 0,-3-11-32 16,-1-2-7-16,-16-1-4 0,15 0-21 0,4 0-2 15,19-15-9-15,-18 5-8 0,-1 1-8 16,-1-4-4-16,-1 2 2 0,0-4 3 0,-1 5 0 0,-2 0 9 16,-3 1 15-16,-2 2-4 0,-3 3 9 15,-1 0-4-15,-1 2 4 0,-1 2 12 0,-3 0 19 16,0 0 12-16,0 0 8 0,10 12 12 15,-7-7 5-15,-1 2-19 0,2 11 4 0,-1 0 4 16,1-1-1-16,-1-1-19 0,0 0 6 0,2-2-12 16,1-1-6-16,-1-4-12 0,-1 0-34 15,2-3-17-15,1-2-50 0,8 4-42 0,2-1 17 16,2-5-152-16,4 0 25 0,-2-1-291 0,-10-1 0 16,5 0 42-16,5 0 31 0,24-10 50 15,-21 7 40-15,2-3 22 0,2-1 32 0,1 1-3 16,-1 1 32-16,1-2 6 0,4 3 13 0</inkml:trace>
  <inkml:trace contextRef="#ctx0" brushRef="#br0" timeOffset="179633.49">12743 9191 591 0,'4'-2'368'15,"-2"-1"-58"-15,0-1 2 0,-2-1-25 0,1 0-23 16,-1 0-52-16,-1-2-23 0,-2 4 19 0,-4-11-22 15,-5 2-2-15,1 0-40 0,-4 4 0 0,1 3-22 16,-2 3 10-16,-3 2-18 0,12 0-9 0,-7 0 2 16,-17 15-18-16,13-3 19 0,-1 1-9 15,3 5 4-15,2-1-14 0,2 3 8 0,0-1-20 16,5 0 3-16,3 1-17 0,3-2 2 16,1-10 4-16,11 16-13 0,2-12-5 0,-2 0-1 15,5-4-15-15,1-3 2 0,-6-1-24 0,3-3-20 16,-1-1-35-16,-3 0 5 0,4 0 3 0,18-13-104 15,-14 3-16-15,-1-4-22 0,0-3-33 16,-2 0-19-16,1-1 21 0,-3-3-202 0,0 0-47 16,-2-5 40-16,0 0 30 0,-1-3 11 15,-2 3 14-15,-1 0 60 0,0-2-17 0,-2 0 47 16</inkml:trace>
  <inkml:trace contextRef="#ctx0" brushRef="#br0" timeOffset="179883.66">12817 8891 750 0,'-4'-8'270'0,"1"-1"-12"0,-1 3-6 0,1-1-20 16,0 3-25-16,0 1 1 0,-2 2-4 0,1 0-3 15,0 1-25-15,1 1-19 0,-2 0-16 16,2 2 76-16,-7 11-1 0,3 4-5 0,1 5 3 16,1 1 2-16,3 6-1 0,-1 2-16 0,3-1 8 15,0 3-15-15,0-19-34 0,0 8-10 16,0 4-20-16,12 27-1 0,-6-26-16 0,2-3-23 16,-1 0 7-16,1-6-15 0,1-1 10 0,3-4-9 15,0 0-37-15,3-3-7 0,-1-4-43 0,1-2-28 16,-2-2-40-16,-7-3-49 0,4 0 12 15,4 0-172-15,0 0-49 0,20-13 30 0,-15 8-263 16,-3 1 49-16,0 0 41 0,5 1 29 16,0-2 49-16,-4 2 23 0,2-1 45 0,4 2-6 15,-1 1 35-15,0-3 3 0,-3 2-5 16</inkml:trace>
  <inkml:trace contextRef="#ctx0" brushRef="#br0" timeOffset="180256.66">13173 9288 1025 0,'-5'0'380'0,"-1"0"10"0,0 0-32 0,2-2-11 16,0 2-31-16,0 0-11 0,2-1-35 15,-1 1-20-15,3-2-18 0,0 1-38 0,3 0-16 16,1-2-17-16,1 0-19 0,8-8-17 0,0 4 2 16,1-3-23-16,0 0-28 0,4-2-14 0,-3-3-30 15,1 0-13-15,-3-3-16 0,0 1 2 16,3 0-5-16,-5 0-4 0,-1 0-10 0,-2 2 14 15,-2 3 0-15,-1 2 0 0,-4 2-6 0,-1 8-13 16,0 0 13-16,-10-11 0 0,4 11 12 16,-8 7 0-16,-1 2 6 0,-2 4 19 0,2-1 0 15,-1 5 22-15,3 1-5 0,0-2 0 16,2 4-3-16,2-4 4 0,2 1-15 0,2 0 7 16,2-1-4-16,3 2-13 0,0-18 18 15,12 24-16-15,-2-15-7 0,3-1-21 0,4-3-40 16,2-2-19-16,0-1 5 0,4-1-128 0,-12-1-22 15,6 0-70-15,32-11 24 0,-23 3-178 0,0 2-75 16,2-2 35-16,-1-1 49 0,-3-1 28 16,-2-2 33-16,-2-1 15 0,0-1 24 0,-5 0 34 15,2-1 10-15,-5 0-25 0</inkml:trace>
  <inkml:trace contextRef="#ctx0" brushRef="#br0" timeOffset="180642.68">13642 9099 262 0,'0'-12'369'0,"-2"7"-36"0,2 0-19 0,-4-1-5 15,-1 3-37-15,1 3-34 0,-2-3 46 0,1 3-14 16,-14 3-8-16,11-3-9 0,-15 14-24 15,7-6-8-15,0 6 8 0,3 3-21 0,1-2-17 16,6 6-10-16,-1-1-9 0,2 2-13 16,3-3-4-16,2-9-23 0,0 5-23 0,15 16-7 15,-5-16-11-15,2-1 12 0,1-2-16 0,0-3-22 16,2-4 4-16,0 0-15 0,-1-3-39 16,8-2-13-16,-13 0-28 0,4 0-28 0,23-12-4 15,-16 3-47-15,-2 1 10 0,2-6-53 16,-3 2-29-16,0-3 14 0,-1 0-17 0,0-4 28 15,-3 2 10-15,-1 3 31 0,-3-1 28 16,-1 3 23-16,1 2 36 0,-5 3 6 0,0 2 4 16,-4 5 22-16,0 0 24 0,0 0-1 15,0 0 26-15,-3-4 5 0,1 6 22 0,0 3-1 16,1 0 13-16,-6 11-2 0,2 1-3 0,4-4 6 16,-1-2-10-16,2 0 3 0,0-4-6 0,0 7-9 15,11 12-15-15,-3-13 5 0,2-1-6 0,1-2-12 16,3-2-10-16,-1-2-32 0,0-4-31 15,-1-2-32-15,1 0 7 0,-4 0-126 0,4 0-63 16,19-11 23-16,-19 6-209 0,-1-2-75 16,-1-1 23-16,-3 1 32 0,0 0 20 0,-2-6 42 15,-1 5 24-15,-1-1 26 0,-1 1 22 16,1-8 21-16,-1 4 2 0</inkml:trace>
  <inkml:trace contextRef="#ctx0" brushRef="#br0" timeOffset="180772.53">14010 8978 567 0,'-12'-17'411'15,"3"5"-75"-15,0 0-46 0,-3 3-45 16,0 1-26-16,1 6-38 0,2 2-32 0,9 0-34 16,-6 0-30-16,6 0-65 0,-22 17-52 0,19-8 3 15,-1 1-266-15,4 1-80 0,0-3 1 0,11 16 48 16,-4-8 23-16,4 2-13 0</inkml:trace>
  <inkml:trace contextRef="#ctx0" brushRef="#br0" timeOffset="181340.04">14096 9160 858 0,'2'5'374'0,"1"-1"11"16,-1 4-25-16,3 8-6 0,-3-3-32 15,0 3-13-15,-1-3-13 0,-1-2-21 0,0-11-17 16,0 8-23-16,0-1-30 0,0 1-24 16,0-1 2-16,0-7-16 0,0 7-7 0,0-7-25 15,0 7-6-15,0-7-8 0,-11 13 0 16,10-12-31-16,-2 0-3 0,-1 1-14 0,2-4-10 15,1 1 5-15,-1-1 1 0,0-2-33 16,2 0 5-16,0 0-18 0,2-1 9 0,-1-2-18 16,1 2 10-16,5-8-23 0,2 2 7 0,1-1 2 15,5 3-3-15,-2 1-14 0,3 3 5 0,0 1-1 16,4 3 11-16,-11 1-18 0,7 0 10 16,18 10-8-16,-15 0 10 0,-1-1 4 0,-5 3-9 15,2-2 3-15,-4 4 3 0,0 0-14 16,-2-2 9-16,-5-2 2 0,-2-2 13 0,0-1-2 15,-1 1-1-15,0-3 3 0,-1 1 11 16,0-2-11-16,0-4 7 0,0 0-7 0,0 0 6 16,0 0 14-16,0 0-5 0,-10 7-18 0,8-7-1 15,0-3-10-15,0-1 6 0,1-1-9 16,-1 0-6-16,2-2-6 0,2 0 1 0,1-8-9 16,3 2 6-16,0-2-12 0,3 4 20 15,3-1-5-15,-1 2-1 0,5 0 4 0,-1 3 0 16,6 3-2-16,-3 1-4 0,-7 3 18 15,4 0-12-15,2 0 8 0,3 0-4 0,18 13 11 16,-23-7 2-16,1 1-3 0,-5 2-2 16,-2 2 0-16,-3-1 9 0,-2-1 2 0,-4-9 2 15,0 8-16-15,0 1 15 0,-14 9-26 0,7-4-27 16,-1-7-38-16,1 0-36 0,1-1 12 16,2 0-109-16,0-3-37 0,0-3-29 0,3 2 26 15,0 1-214-15,1-3-49 0,0 0 49 0,0 0 17 16,10 2 31-16,-2-2 49 0,13-1 34 0,-9 1 2 15,1 0 41-15,6 0 18 0,21-11-3 16</inkml:trace>
  <inkml:trace contextRef="#ctx0" brushRef="#br0" timeOffset="181928.63">14865 9281 840 0,'4'-6'376'0,"-1"-1"25"0,-1 3-20 16,-2-1-33-16,-2 0-30 0,-1 3-28 0,-1 1-3 15,-3 0-35-15,2 2-14 0,-12 5-16 16,-1 1-9-16,0 5-11 0,0 2-6 0,-1-1-34 15,4 1 6-15,-1 1-44 0,3 0-5 0,4-1-12 16,-2 0-3-16,4-2-16 0,5 0 7 16,2-12-12-16,0 7 3 0,0-2-17 0,0-5-4 15,13 13-8-15,-6-11-17 0,-2-2-2 16,3 0-8-16,-1 0-25 0,3 0-6 0,5 0-16 16,20-15-19-16,-16 3-11 0,-2 2-13 15,2-3-12-15,-1-1-19 0,-3 1 0 0,-1 0 6 16,-3 1 11-16,0-1 7 0,1 5-11 0,-6 1 17 15,1 4 12-15,-3 3 8 0,-2 0 22 16,-2 0 10-16,0 0 18 0,10 12 4 0,-8-7 23 16,0 1-1-16,5 10 11 0,2-1 9 15,2-1 10-15,0 1-2 0,4 1 1 0,0-4 3 16,1 0-18-16,2-3-5 0,4-3 5 0,-2-1-14 16,2-1-1-16,1-2 1 0,-14-2 8 15,7 0-14-15,22-10-17 0,-18 3-24 0,-2-4-3 16,0-1-24-16,3-5-9 0,-6 1-27 0,3-2 12 15,-2-2-42-15,2-4 34 0,-3-2-22 16,4-2 21-16,-6 0-8 0,3-1 8 0,-5 2-5 16,1 1 5-16,-4 1 7 0,-3-1 53 15,-3 3 1-15,0 3 26 0,-2 0 4 0,0 15 5 16,0-4 12-16,-9-3 14 0,3 11 15 0,1 1 1 16,-9 8 28-16,1 8 24 0,-1 7 15 15,4 0 7-15,3 2-4 0,-3 4-15 0,4 0 57 16,1 2-15-16,1-2-29 0,0 2 13 0,4-16-23 15,0 10-10-15,0 1-22 0,0 1-17 16,0-4-19-16,0-2-29 0,0-1-3 0,15 12-116 16,-11-25-68-16,0-2 16 0,4-3-241 15,9 4 34-15,-2-5-317 0,-5-1 61 0,7 0 45 16,4 0 62-16,29-14 32 0,-19 7 35 0,5 3 31 16,5-3 40-16,0 3 30 0,3 2 36 15,-23 2 0-15,12 0 20 0,10 0-33 0</inkml:trace>
  <inkml:trace contextRef="#ctx0" brushRef="#br0" timeOffset="182061.99">16222 9491 374 0,'9'1'679'0,"-2"-2"-133"15,0 1-75-15,-3-2-69 0,2 2-82 0,0-3-95 16,-2 3-63-16,2 0-18 0,-3-1-231 0,-3 1 8 16,0 0-350-16,0 0 40 0,0 0 20 15,0 0 15-15,6-1-6 0,-8 1 66 0,-2 1 25 16,-1-2-12-16</inkml:trace>
  <inkml:trace contextRef="#ctx0" brushRef="#br0" timeOffset="184431.97">17377 9237 565 0,'0'0'369'0,"0"0"-47"0,0 0-13 0,0 0-20 16,0 0-39-16,0 0-24 0,0 0-32 0,0 0-11 16,0 0-6-16,0 0-18 0,-9 1-17 0,5-2-17 15,0-1 23-15,-1 2-5 0,1-3-23 16,-1-1-12-16,0 0-7 0,3-2-5 15,1 3-27-15,-1-4-27 0,2 2 27 0,0 0-5 16,2 0-5-16,-2 5-19 0,13-13-7 0,0 5-15 16,-1 5 4-16,-1 6 17 0,-3-3-8 15,17 16-7-15,-8-3 19 0,-1 1-8 0,-2 6-5 16,0-2 11-16,-2 4 5 0,-3-4-8 0,-4 1-9 16,-4 0 12-16,1 1-4 0,-2-10 0 15,0 3 9-15,-14 17-4 0,8-15 4 0,-4-1-16 16,-3-2 17-16,0 0-21 0,-4 0-4 0,3 0-4 15,-5-7 6-15,4 1 7 0,-3 0-14 16,-2-4-1-16,-1 1-25 0,-2 0 10 0,1-3-11 16,2 0-11-16,9 0-2 0,-3 0-13 15,-2 0 5-15,-13-17-27 0,20 12 29 0,5-2-20 16,0 2 12-16,4-2 8 0,0 2 3 0,0 5-11 16,13-15 17-16,-1 10 22 0,2-1 10 0,2 0-19 15,2 4 27-15,3 1 14 0,-10 1-9 16,5 0-2-16,9 0 8 0,24 15 7 15,-22-10-1-15,-2 3-9 0,-1-1 3 0,-6 1-2 16,5 0-9-16,-5-1-1 0,-1-1-18 0,-5-1-9 16,-3-1-38-16,-1-2 5 0,-3 1-75 0,0-3-51 15,0 3-32-15,-5-3-62 0,0 0 26 16,0 0-260-16,0 0 27 0,6 0 46 0,5-12 38 16,8 4 0-16,-5-3 32 0,1 0 39 15,5-1 33-15,-2-4-44 0,-3 3 51 0</inkml:trace>
  <inkml:trace contextRef="#ctx0" brushRef="#br0" timeOffset="184703.69">17858 9209 568 0,'8'-6'428'0,"-4"2"-85"0,-2 3-40 15,0 1-5-15,1 3-36 0,-3-1 53 16,0 4-21-16,-3 0-3 0,1 14-24 0,-5-2-14 16,-1 3-1-16,2-1-31 0,-2 0-3 0,1 0-25 15,1-1-7-15,0-2-25 0,2 0-1 0,4-2-11 16,-1-3-25-16,1-2-13 0,0-10 27 15,0 11-28-15,19 14 19 0,-6-16-41 0,4 0 2 16,-1-1-9-16,6-3-18 0,2 2 9 16,-2-2 6-16,3-2-21 0,2-1-26 0,-2 4-35 15,-2-6-1-15,-1 1-42 0,-12-1-25 0,3 0-39 16,2 0-45-16,-3 0 14 0,10-14-138 0,-16 11-38 16,5-6 28-16,-5 5-262 0,-4-4 28 0,1 3 40 15,-3-2 17-15,0 2 25 0,0 5 65 16,0-8 31-16,-15-13 19 0,6 4 40 0,-4 4 3 15,4-1-45-15</inkml:trace>
  <inkml:trace contextRef="#ctx0" brushRef="#br0" timeOffset="184918.77">18042 9307 359 0,'-3'0'417'16,"0"1"-16"-16,0 2-32 0,-1 3-47 16,-1 10 65-16,0 2-6 0,1-1-25 0,1 5-18 15,3-1 4-15,-1 1-37 0,-1 0-33 0,2 0-26 16,-2 2-17-16,-3-4-41 0,5-1-8 15,0-4-18-15,-1-2-10 0,1-13-61 0,0 10-40 16,0-3-37-16,0-2-33 0,0-5-54 16,0 8 8-16,0-8-153 0,0 5-80 0,14 2 27 15,-6-7-273-15,9-3 48 0,6-3 11 0,0-3 71 16,5-2 24-16,-1 3 16 0,1-4 42 16,0 2-19-16,5-2 89 0,-1 0-6 0,6-1-22 15</inkml:trace>
  <inkml:trace contextRef="#ctx0" brushRef="#br0" timeOffset="185244.13">18546 9374 586 0,'-4'-1'377'16,"1"1"-64"-16,-1 0-9 0,3-1-6 0,-3 1-38 15,3 0-30-15,-1 0 7 0,2 2 8 16,2-1-8-16,0-1-20 0,2 2-16 0,2-2-8 15,13 5-15-15,3-4-15 0,2 3-12 16,5 1-17-16,3-3-14 0,3 1 10 0,-3-1-21 16,4 1-11-16,3 1-8 0,1 0-12 0,-1 0-12 15,4-1-3-15,-3 0 0 0,-1 2-23 16,-3-2-2-16,-4 0-18 0,4-2-17 0,-5 0-4 16,-4 1-12-16,-6-1-19 0,-1-1-3 15,-7 0-8-15,-1 0-13 0,-3 2 5 0,-2-2-62 16,-7 0-19-16,0 0-34 0,0 0-19 15,6-6-44-15,-6 5 20 0,-3-2-189 0,1 0-65 16,0-2 23-16,-3 3 24 0,-7-5 48 0,-4 0 24 16,0 2-9-16,-4 0 55 0,0 0-6 15</inkml:trace>
  <inkml:trace contextRef="#ctx0" brushRef="#br0" timeOffset="185603.58">18689 9469 740 0,'-3'0'355'15,"0"2"-19"-15,1-1-7 0,-1-1-35 0,1 2-37 16,0-1 12-16,2 0-14 0,0 0-17 0,2-1-26 15,1 1-26-15,4-1-2 0,0 1-8 16,13 1-7-16,3-1-16 0,1-1-5 0,3 3-19 16,1-2 1-16,0-1-17 0,3 3-12 0,2 0-4 15,-2-1-11-15,-2 2-15 0,-1-1-2 16,0 3-7-16,0-1-15 0,-2-2-20 0,-2 0-23 16,-2-3-33-16,-2 4-39 0,-1-1 7 0,-4-1-53 15,-3-1-22-15,-3-1-35 0,-9 0-51 16,8 0 25-16,-1 0-218 0,-7 0-52 0,6 0 13 15,-6 0 39-15,0 0 23 0,14-10 37 16,-14 7 46-16,0 2-14 0,-1-3-2 0,2 0 61 16</inkml:trace>
  <inkml:trace contextRef="#ctx0" brushRef="#br0" timeOffset="186007.66">19042 9249 860 0,'-1'0'316'16,"0"2"11"-16,2-1-38 0,-1 1-36 0,1 3 33 16,3-3 0-16,7 10 8 0,0-3-26 15,5 2-10-15,-1-1-28 0,7 1-19 0,0-1-14 16,3 2-29-16,-2 0-3 0,3-4-21 0,1 4-6 15,3-3-21-15,2 4-7 0,2 1-24 16,-1-2 7-16,2 3-18 0,-4-3-12 16,-1 2-4-16,-4 0-6 0,-3 0-14 0,-2 1 7 15,-3-1-8-15,-4 0 4 0,-7-1-4 0,-3-3-3 16,-3 3-12-16,-1-13-3 0,0 12 6 16,-24 14-9-16,11-12 7 0,-4 1-10 0,-1-7-22 15,-3 2-6-15,-2-1-12 0,-2 0-29 16,2-5-7-16,-1 3 6 0,-2-3-62 0,0 3-43 15,-2-3-41-15,1-3-50 0,2 2 24 0,-1-3-167 16,3 4-94-16,4-2 26 0,9-2 35 16,-2 0 23-16,0 0 39 0,-7-13 15 0,13 12-4 15,3-1 79-15,4 2-6 0,3-2-13 16</inkml:trace>
  <inkml:trace contextRef="#ctx0" brushRef="#br0" timeOffset="194209.69">30723 7979 382 0,'0'0'320'0,"0"0"-59"0,0 0-15 16,0 0-1-16,0 0-11 0,0 0 4 16,0 0-26-16,0 0-6 0,0 0-20 0,0 0-28 15,0-14-4-15,0 14 4 0,0 0-35 0,0 0-19 16,-9-27 11-16,22 20-37 0,1-3-1 0,1 3 18 16,4 1-9-16,3 3 9 0,-2 2-11 15,4 1-21-15,-13 0-8 0,2 0 13 0,18 16-12 16,-18-4 10-16,-1 1-32 0,-6 6 26 15,-1-2-32-15,-5-3 0 0,0-3 19 0,0 3-20 16,-11 20 21-16,1-16-25 0,-1-3 1 0,0 1 23 16,-3-1-10-16,1-1-12 0,-5 0-13 15,2-2 15-15,0 0-14 0,-2-4 17 0,-1 0 1 16,2 0-3-16,2-3-11 0,1-2-2 16,5 0 13-16,0-1-24 0,2-1-11 0,7-1 16 15,0 0 1-15,-8 0-7 0,8 0 17 0,-7 0-7 16,7 0-7-16,0 0-3 0,0 0 10 15,-9-6-13-15,11 5 2 0,1-1 10 0,3 0 3 16,1 2 1-16,13-1-1 0,0 1-7 16,3 0 11-16,3 0-10 0,-1 0 9 0,-14 0-11 15,7 0 17-15,5 0-24 0,-3 0 6 0,25 11-24 16,-24-7-14-16,-1-4 0 0,0 5-74 0,-5-2-18 16,-1-3-47-16,-3 0-52 0,1 2 19 15,-12-2-198-15,7 0-72 0,1 0 34 0,-1 0 40 16,2 0 12-16,-2 0 46 0,0 0 25 15,7 0 12-15,1 0 14 0,14-13 5 0</inkml:trace>
  <inkml:trace contextRef="#ctx0" brushRef="#br0" timeOffset="194830.37">31266 7949 502 0,'0'-2'328'16,"0"0"-48"-16,0 0 0 0,2 4-21 15,-4-2-22-15,2 4-16 0,-2 0 33 0,0 0-30 16,0 11 6-16,-2 2-25 0,1 1 1 0,0 3-2 16,-1 0-17-16,2-1-7 0,-3 1-9 15,3 1-21-15,0 2-12 0,0-4-6 0,-3-2-29 16,3 0-3-16,0-3-3 0,0-3-7 0,-1-3-12 16,1 1-5-16,1-5-3 0,-1 2-6 15,0-3-6-15,0 2-13 0,2-5 3 0,-2 2-6 16,0-2-9-16,-1 1-1 0,-1-1 3 15,0-1 1-15,4 0-15 0,0 0 11 0,0 0-5 16,-14-11-13-16,14 7 9 0,-2-2 2 0,1 2-8 16,1 0-3-16,1 0-11 0,1 0 2 15,0-1-5-15,2 2 6 0,2 0-4 0,7-3 6 16,0 3-3-16,5 0-10 0,1 1 9 0,2 2-8 16,-9 0 12-16,5 0-1 0,4 0-5 0,-1 0-10 15,-2 0-16-15,0 0-9 0,-3 0-26 16,-3 0 6-16,4 0 6 0,-2 0-43 0,-4 0-47 15,-1 0 3-15,-1 0-16 0,-8 0-19 0,8 0-12 16,1-2-12-16,-7-1 5 0,-2-2-4 16,0-2 3-16,-2 3-3 0,2-2 9 0,-2 0 13 15,2 0 19-15,-13-14 12 0,5 9 48 16,0-3 11-16,1 0 30 0,1 6 30 0,-2 1 30 16,4 2 24-16,2 0 25 0,-3 3 5 15,3-1 5-15,0 0-7 0,0 3 32 0,2 0 18 16,0 0 9-16,0 0-12 0,-9 14 30 0,4 0 22 15,2 3 7-15,3 2-11 0,-6 0 0 0,2 2-19 16,1 2-4-16,-1 1-17 0,4-2-4 16,-2 0-4-16,-2 1-22 0,0-1-8 0,0-2-7 15,2-3-7-15,-4-1-39 0,3-3-40 16,1-4-26-16,-2-1 4 0,4-1-131 0,-2-2-22 16,-1-2-56-16,1-2 24 0,-3 2-279 15,0-3 16-15,5 0 54 0,0 0 34 0,-13 0 23 16,-16-15 19-16,9 5 34 0,2-1-15 15,-4-5 56-15,-1 5 39 0</inkml:trace>
  <inkml:trace contextRef="#ctx0" brushRef="#br0" timeOffset="195395.87">30437 7775 547 0,'-2'-6'271'0,"0"2"-58"15,-1-3-23-15,3 3-25 0,-2-1 0 0,0 2-24 16,4 1 4-16,-5-2 1 0,3 1-24 0,-2 1-7 16,2-1-5-16,0 3 12 0,-2-3 2 15,2 2-12-15,0 0 4 0,0 1-11 0,0 0-2 16,0 0-1-16,0 0-18 0,0 0 1 15,0 0-21-15,0 0 8 0,0 0-14 0,-2-7 12 16,2 7-20-16,0 2 10 0,-2 3 16 0,0 0-9 16,1 0 34-16,-3 15 19 0,0 4-2 0,-2-1 2 15,2 5 2-15,-2 1 3 0,3 4 2 16,-1-3 5-16,0 3-7 0,0 2-14 0,-1-5-6 16,2 5 7-16,-1-2-21 0,4 1-8 15,0-17-9-15,0 9-11 0,0 1 10 0,0 0-21 16,0-1 8-16,0-2-7 0,14 20-8 0,-8-26 2 15,1-2 6-15,3 0-4 0,5-3-19 16,3-3-2-16,0 0-7 0,7-1-1 0,2 1 1 16,4-3 14-16,0 1-17 0,1-1 10 15,8-3-26-15,6 0 23 0,4 2-12 0,6-5-6 16,5 3-21-16,4 1 15 0,3-3 0 0,-2 1 2 16,1 0-18-16,-4 1 17 0,-3-1-13 15,-3 1-2-15,-6-1-3 0,-6-1-5 0,-7 1-4 16,-3 0-22-16,0-2-6 0,-22-1-33 15,8 0-21-15,-2 0 8 0,-2 0-92 0,-4 0-18 16,-2 0-25-16,-11 0-64 0,11 1 26 0,-13 1-242 16,-2-4 22-16,0 1 34 0,-13-2 35 15,-2-2 17-15,-2-1 47 0,-8-2 17 0,2 4 22 16,-5-4 34-16,-5-1 6 0</inkml:trace>
  <inkml:trace contextRef="#ctx0" brushRef="#br0" timeOffset="195817.99">29389 7879 796 0,'3'-4'332'0,"-1"-1"-19"16,-1 3-40-16,3-1-8 0,-1 1-51 0,1 2 1 16,-2 0-24-16,2 2 27 0,6 12 8 15,-3 2 16-15,1 8-31 0,-4 0 17 16,-1 7-31-16,-1 1 2 0,1 1-15 0,-3 1-10 15,0-19-31-15,0 8-2 0,0 4-17 0,0-2-17 16,0 0-11-16,0-2-1 0,0-2-9 16,0-3-20-16,-10 10-15 0,10-28-43 0,0 8-12 15,0-8-28-15,0 7-42 0,0-7 6 16,11 10-111-16,-6-12-34 0,2 0-45 0,7-4-28 16,2-6 25-16,3 0-258 0,-4-3 61 0,1 1 42 15,-1-5 5-15,0 1 29 0,3 0 47 16,-4-2 5-16,1 0 21 0,-1-1 7 0</inkml:trace>
  <inkml:trace contextRef="#ctx0" brushRef="#br0" timeOffset="196212.55">29799 7843 774 0,'1'-7'329'0,"-1"3"-40"0,0 0-21 16,0 0-23-16,-1 1 1 0,1 2-26 15,-2 0-13-15,-4 2-27 0,5 0-18 0,-3 2 36 16,1-2-17-16,-7 10 6 0,0 2-3 0,1 3-3 15,2 4-19-15,-3 1 9 0,2 4-9 0,1 1 2 16,1 0-14-16,1 2-16 0,2 0 1 16,2 2-22-16,1-2 4 0,0-1-10 15,0-15-2-15,0 5-15 0,0 4-16 0,0 0-7 16,13 18-7-16,-8-25-7 0,3 0 15 0,4-4-21 16,1-1-5-16,2-4 3 0,-2-2 1 15,6-3-8-15,-10 0-8 0,5 0-7 0,16-12 5 16,-12 4-5-16,-2-4 3 0,-2 1-15 15,0-2-2-15,-1 1 10 0,-5 2-9 16,1-2-6-16,-7 2 4 0,0 3 3 0,-2 7 3 16,0 0-16-16,-16-15-5 0,3 9 16 0,-5 1-17 15,1 2-22-15,-2 1-6 0,-4 0-17 16,1 2-30-16,11 0-21 0,-3 0 9 0,-2 0-114 16,1 0-46-16,1 0-45 0,-6 11 27 15,13-11-256-15,3 1 5 0,0 0 50 0,3 0 33 16,-3 1 17-16,1-2 28 0,0 2 27 15,1-1 36-15,-1 1-5 0,0 0 45 0,2-1 28 16</inkml:trace>
  <inkml:trace contextRef="#ctx0" brushRef="#br0" timeOffset="200290.97">30896 8734 395 0,'0'0'289'0,"0"0"-30"0,0 0-11 15,0 0 3-15,0 0-38 0,15-27 2 0,-15 24-15 16,0 0-18-16,2 2 16 0,-4-2-30 0,2 1-21 15,0 2-29-15,0-2-9 0,0 2-7 16,-2 2 36-16,0-1-14 0,1 4 10 0,-1-1 27 16,-6 11-19-16,3 1-1 0,-2 2-4 0,1 5 7 15,1-1 1-15,1 3-9 0,1 1-4 16,1 3-20-16,0 2-1 0,0-2-8 0,0-2-14 16,-1 1-6-16,3-5-19 0,-2 1 5 15,1-2-7-15,1-3-19 0,-2-2 2 0,2-5 5 16,0-4-13-16,0 1-7 0,0-9 11 0,0 7-16 15,0-7-2-15,0 8-8 0,0-8-10 0,0 5-40 16,0-5-30-16,0 0 6 0,0 0-92 0,5 9-34 16,-5-14-59-16,3 1-35 0,-1-1 27 15,0 0-249-15,0 0 12 0,7-5 47 16,2-2-1-16,5 0 68 0,2 0 17 0,0 5 27 16,2 2 27-16,0 1 14 0,7 2 35 15</inkml:trace>
  <inkml:trace contextRef="#ctx0" brushRef="#br0" timeOffset="200696.55">31338 9019 823 0,'0'0'313'0,"0"0"-14"0,0 0 26 16,0 0-64-16,-2 0-3 0,4-2-31 16,-4 2-9-16,2 0 8 0,0 0-31 0,0-2 9 15,-2 4-6-15,4-2-25 0,-2 0-15 16,2 0-2-16,5 0-24 0,-2 0-10 0,16 2 9 16,-9-2-21-16,6 0-2 0,31 8-15 0,-15-6-16 15,-5 3 4-15,3-4-7 0,4 0-15 16,0 2 7-16,-2 1-18 0,0-1-2 0,-1 0-5 15,-1-1-9-15,1 0 5 0,-20-2 4 0,8 0-19 16,-1 0-2-16,-2 0 0 0,0 0-27 16,-5 0-7-16,-3 0-10 0,-2 0-8 0,-1 0-26 15,-7 0-3-15,0 0 7 0,7 0-47 0,-7 0-22 16,0 0-23-16,7 8-42 0,-9-9-30 0,0 1-45 16,-2-2 23-16,0 0-227 0,2-1 16 15,0 0 33-15,2-1 18 0,0 1 62 0,0 1 9 16,0-3 3-16,2 0 17 0,2-7 42 0</inkml:trace>
  <inkml:trace contextRef="#ctx0" brushRef="#br0" timeOffset="202269.24">32442 8901 602 0,'0'0'223'15,"0"0"-22"-15,0 0-27 0,0 0 9 0,0-12-27 16,0 12-11-16,0 0 6 0,0 0-28 0,0 0 1 16,0 0-13-16,0 0 3 0,0 0-3 15,0 0-6-15,0 0-10 0,0 0-18 0,0 0 26 16,0 0-15-16,13 0 1 0,-13 0-13 16,0 0-2-16,0 0 16 0,0-14 0 0,0 14-19 15,0 0-19-15,21-20 8 0,-20 19-9 0,0-3 7 16,1 2-14-16,0-2 12 0,0 0-6 15,0-1-10-15,1 1-7 0,-1-1-7 0,0 0 11 16,0 0 21-16,1 0-4 0,-3-1-7 0,2 0-4 16,-2 1-16-16,0 5-7 0,0-7-3 15,0 7-1-15,0-7 13 0,-12-5-22 0,-1 6 10 16,-5 0-2-16,3 1-2 0,-4 5-1 0,9 0 22 16,-4 0-6-16,-22 9-4 0,15-2 15 15,2 0-9-15,-2 4-5 0,4-2 2 0,0 3-2 16,4-4-3-16,-1 3 10 0,6-5-20 0,-1 5 13 15,4-1-30-15,0-2 12 0,3 1 19 16,2-2-4-16,0-7-1 0,0 7-7 0,0-1 1 16,0-6 6-16,17 23-13 0,-9-10-16 0,-1-6 34 15,11 5-31-15,-1-2 12 0,2 1-1 16,1 2 23-16,-2 1-43 0,2-6 24 0,-2 2 2 16,0 4 4-16,0-2-6 0,-4 1-4 0,1 1 2 15,-2-2-20-15,-3 3 20 0,-1-5-2 16,-2 4 1-16,-1-2 2 0,-6-12-2 0,0 9-1 15,0-1-19-15,0-1 21 0,0 0 17 0,0-7-13 16,0 7 23-16,-15 3-7 0,9-7 3 16,-8 4-4-16,2-5 4 0,-1-2 1 0,2 2-2 15,11-2 0-15,-14 0 7 0,2 0-13 0,-15-14 4 16,15 7-2-16,0 0 8 0,8-1-6 0,-1 0 17 16,1 0-19-16,4 0 7 0,0 8-12 15,0-13 6-15,17-13-16 0,-5 8 6 0,5 4 0 16,2-1-10-16,1 4-8 0,12-8-17 0,1 7-15 15,5 6-44-15,6-3 7 0,4 7-117 16,-4 0-54-16,-21 2-73 0,11 0 32 0,48 12-227 16,-40-10 22-16,-5 5 66 0,-25-7 8 15,3 0 44-15,-2 0 23 0,-1 0 33 0,-2 0-3 16,-10 0 11-16,7 0 2 0</inkml:trace>
  <inkml:trace contextRef="#ctx0" brushRef="#br0" timeOffset="206441.95">20066 9314 742 0,'0'-12'305'16,"0"12"-23"-16,0 0-13 0,0 0-1 0,13 0-23 16,-13-14-16-16,19-1-54 0,-17 15-7 15,0 0 10-15,1 2-18 0,0 1 26 0,6 14 15 16,-3-1-10-16,2 5 6 0,-3 0-12 0,1 2-4 16,0 2-9-16,0 0-25 0,0 5 4 0,-2-1-18 15,-2-2-5-15,4 0-16 0,-4 0-14 16,-2-1-15-16,3-4 9 0,0 0-15 0,-2-5-14 15,1-2 5-15,-1-5-23 0,-1-3 3 16,1-2 4-16,-1 2-14 0,1-3-13 0,-1-4-22 16,0 0-14-16,0 0-23 0,0 0-18 0,0 0-46 15,0 0 10-15,-1 10-91 0,1-11-39 0,1-1-33 16,0-2 24-16,1-1-208 0,3-9-52 16,-1 3 23-16,3-3 24 0,2 0 31 15,1 3 65-15,2 0 0 0,-1 1 47 0,10 3-9 16,-4-5 16-16,2 1-6 0</inkml:trace>
  <inkml:trace contextRef="#ctx0" brushRef="#br0" timeOffset="207157.41">20826 9503 395 0,'5'-3'333'0,"-1"1"-13"16,3-2-48-16,-2 2 4 0,-1-1-10 0,6-7-48 16,-4 3 3-16,1 2-30 0,-2-2-23 15,-1 3-18-15,-1-2-15 0,-1 1 55 0,-1 0-16 16,0 0-14-16,1-2-30 0,-2 3 3 0,1-2-5 16,-1 6-12-16,0-11-15 0,0-2-10 15,-16-13-24-15,11 11 13 0,-4 3-20 0,-1 2 0 16,-1 1 8-16,-1 1-15 0,-2-1-8 15,0 2 7-15,1 4-11 0,-2-2-10 0,1 4 9 16,7 1-14-16,-6 0 16 0,-1 0-15 0,-4 0 3 16,-16 15 10-16,18-8-1 0,0 1-15 0,2 2 0 15,0 0 6-15,1-1-10 0,2-1 11 16,6 1-10-16,1 0 9 0,1-1-6 0,1-1 2 16,-1-2 3-16,3-5 1 0,0 0-1 0,12 25-4 15,-2-11 5-15,2-2-6 0,1-2-6 0,3-2 3 16,-1 1 4-16,3 1-12 0,4-3 3 15,-3 2 2-15,1 0-8 0,0-1 0 0,-2 0 4 16,1 1-11-16,0 0 1 0,0 0-6 0,0 0 10 16,-1 0-6-16,-4 1-2 0,0-5 6 15,-2 5 2-15,1-1 0 0,-5-4-11 0,2 4 5 16,-3-1 2-16,-2-1-5 0,-2-2 1 0,0 0 13 16,0 0-7-16,-1-1 2 0,-2-1-5 15,0-3 1-15,0 0 10 0,0 0 2 0,0 5-1 16,-15 5 4-16,-1-5 3 0,0 2 0 0,-1-5-6 15,-1 1-7-15,-2-1 2 0,-1-2 9 16,2 2-12-16,9-2 1 0,-4 0 5 0,-17-11-2 16,16 10-1-16,0-4 13 0,1 1-6 15,4-3 6-15,2 2 1 0,2 2 18 0,0-2-6 16,3 0 2-16,2 1-14 0,1-1 5 0,0 5-16 16,0-10 6-16,18-4 1 0,-6 1 2 15,7-1-18-15,-2 1 5 0,5 0-10 0,1 0 14 16,4 4-19-16,1-1 0 0,0 0-4 0,3 1-24 15,-2-1-29-15,-2 0-28 0,-1 3 9 16,2-1-149-16,-3-3-87 0,1 6 25 16,-2-3-291-16,-1 1 64 0,-3 0 40 0,2-1 36 15,-2 1 35-15,-1-2 16 0,2 5 25 0,-1 2 50 16,1-2 28-16,1-1-6 0,5 5 3 16,-15 0-9-16</inkml:trace>
  <inkml:trace contextRef="#ctx0" brushRef="#br0" timeOffset="-204188.99">20167 10089 491 0,'-14'0'325'0,"14"0"2"16,0 0-27-16,0 0-13 0,0 0-38 0,0 0 22 16,0 0-35-16,0 0 13 0,0 0-29 0,12 18 3 15,1-18-17-15,9 0-8 0,31-8-25 0,-17 2-8 16,5 3-20-16,6-3-11 0,4 0-19 16,2-1-10-16,6-1-8 0,1 1-8 15,3 0-6-15,-1-2-21 0,-2 3 3 0,-2 0-12 16,-4 1-1-16,-3 0-8 0,-7 1-9 0,-6 2-9 15,-3-1 0-15,-4 0-8 0,-1 1-12 16,-5-2-26-16,-4 1 1 0,-5 3-22 0,-16 0 25 16,6 0-20-16,-6 0 2 0,9 7 5 15,-12-4-91-15,-3-1-13 0,-13 4-38 0,-4-2-36 16,-7 1-32-16,0 0 20 0,-5 0-229 0,-3 1 21 16,-2 2-5-16,-1-1 53 0,-2 0 6 0,3 0 17 15,-2 1 13-15,-1-1 46 0,1 0 9 16</inkml:trace>
  <inkml:trace contextRef="#ctx0" brushRef="#br0" timeOffset="-203929.3">20301 10208 490 0,'-15'8'385'0,"0"-2"-54"15,0-3-9-15,9 2-17 0,0-2-40 0,4-1 47 16,0 0 8-16,3 1-13 0,3-1-6 0,2-1-18 16,14 6-26-16,6-1-16 0,4-6-18 15,3 1-8-15,2 0-38 0,-15-1 7 0,12 0-41 16,9 0-12-16,8 0-7 0,5 0-6 15,4 0-28-15,0 0-6 0,0 0-14 16,-2 0-17-16,-2 0-31 0,-3 0-14 0,-2 0-8 16,-6 0-14-16,-4 0-28 0,-3 0-10 0,-3 0-38 15,25-13 5-15,-47 13 9 0,3 0-96 0,-3 0-26 16,-2 0-43-16,-2 0-36 0,-7 0 26 16,0 0-249-16,9-8 29 0,-11 8 35 0,0-1-10 15,-2 0 28-15,-1 0 66 0,-1-2 26 0,0 3 7 16,-1-1 38-16,0 1 16 0</inkml:trace>
  <inkml:trace contextRef="#ctx0" brushRef="#br0" timeOffset="-192858.65">15897 4961 419 0,'13'0'238'15,"-13"0"-21"-15,0 0-13 0,0 0-32 0,0 0-11 16,0 0-6-16,0 0-10 0,0 0-15 16,0 0-12-16,0 0 7 0,0 0-16 0,0 0 6 15,0 0-21-15,0 0-13 0,0 0 3 16,0 0-17-16,0 0 5 0,0 0 3 0,0 0 5 15,0 0-2-15,0 0-23 0,0 0-9 0,0 0 4 16,0 0-11-16,0 0 0 0,0-12-6 16,0 12 5-16,0 0 4 0,0 0-19 15,0 0 2-15,0 0 1 0,0 0-11 0,0 0 21 16,0 0-3-16,0 0-24 0,0 0 17 0,0 0-8 16,-3-22 2-16,1 20 0 0,-2 2 1 15,2 0-7-15,-2 0 27 0,-2-1 2 0,2 0 10 16,0 1-2-16,1 0-20 0,3 0-7 0,0 0 23 15,0 0-17-15,-8 0 11 0,1 0-12 16,7 0-5-16,-10 0-5 0,10 0 9 0,-8 0-30 16,3 0 16-16,5 0 2 0,-18 9-7 0,12-7 19 15,3 2-12-15,-1 0-17 0,-10 6 13 16,5-3 8-16,1 1 0 0,1-1-10 0,-1-1 6 16,4 0-3-16,-4 5 27 0,3-2-5 15,1 0-24-15,-1-2 7 0,2 2-2 0,1-3 38 16,0 3-9-16,-3 4 3 0,1-1 3 0,4-2-17 15,-2 0-11-15,2-10 20 0,0 12-1 0,0-1-10 16,0 1 23-16,17 12-20 0,-11-10 6 0,0-1-3 16,3-1-10-16,-3 1-2 0,4-2 8 15,-1-1-4-15,0-3 8 0,-3 0-19 16,2-3 13-16,0 0-6 0,1 4 6 0,3-4-8 16,-1-2 8-16,-3-1-7 0,-1 0-5 0,1-1-4 15,0 0 10-15,-8 0-10 0,7 0 5 16,-7 0 5-16,11 0-8 0,2 0 7 15,10-14-3-15,-8 7-4 0,-5 1 0 0,-3 1 0 16,-1-1-12-16,-1 1-1 0,1-7 4 0,4 5 5 16,-4-6-12-16,-1 6 9 0,-1 0-3 15,2 0-3-15,-2 0-1 0,0 1-4 0,-2-1 0 16,7-5 10-16,-5 0-7 0,0 5-1 0,-1-3-11 16,-3 5 3-16,5-2 14 0,-5 0-3 15,0 1-2-15,2 0-4 0,-2 1 4 0,0 0-1 16,0-1-14-16,0-1 7 0,0 7 8 0,0-5-7 15,0 5 8-15,0-9 2 0,0 2-19 16,0 0 11-16,-14-12 10 0,8 10-4 0,-1-3-7 16,3 4 2-16,-1 0 6 0,2 3-12 15,-1 3 9-15,4 0-4 0,-2-1 3 0,0-1-10 16,0 3 12-16,-1-1 5 0,1 0-4 0,0 2-13 16,-2-3 6-16,1 1 0 0,0 1-19 15,1 0-4-15,0 1 4 0,-2-1-15 0,-1-1-11 16,1 1-7-16,2 0-4 0,0 0 6 0,-1 1-75 15,1 0-8-15,0-1-17 0,-1 0-13 16,1 1-48-16,0 0-34 0,1 0 20 0,1 0-224 16,0-2-16-16,0 2 33 0,0 0 37 0,8-3 28 15,-6 3 22-15,2-1-1 0,1 0 52 16,-1 1-7-16</inkml:trace>
  <inkml:trace contextRef="#ctx0" brushRef="#br0" timeOffset="-191914.63">16418 4928 340 0,'0'-3'248'0,"-2"3"-51"16,2-1 0-16,0-1-9 0,0 2-8 0,-1-2-15 16,1 0-8-16,-2 0 6 0,0 2-27 15,0-3-2-15,2 1-14 0,-3-1-15 0,1-1-9 16,0 2-8-16,0-1-15 0,-1 0 18 0,-1 1-6 15,2 0-2-15,0-1-9 0,-3 1 6 16,1 0 2-16,-1 1-5 0,0-1-22 0,1 1-5 16,0 0-15-16,-1 0-3 0,1 1 3 0,4 0 13 15,0 0-16-15,-10 0 16 0,10 0-33 0,-7 0 24 16,-12 13-5-16,7-5-7 0,4 0 22 0,-1 1-15 16,1-2 29-16,0 5-22 0,1-1-4 15,1-1-4-15,0 4 21 0,0-1-5 0,3-3 8 16,-1 0-3-16,2-1-14 0,-2 0 23 15,2 5-4-15,2 0-16 0,-1-3 6 0,1-1-15 16,0-10-20-16,0 9 14 0,0-1 10 0,0 3-6 16,16 17 19-16,-8-14-20 0,0-2 7 15,3-2-12-15,0-1 0 0,1-2-9 0,0 1 13 16,1-1-6-16,-3-2-2 0,1-3-2 16,-1 1-6-16,-1-2-14 0,-1 0 9 0,0-1 11 15,-2 1-3-15,-6-1-11 0,7 0-14 0,-7 0 12 16,8 0 14-16,-1 0-8 0,14-13-12 15,-7 4 3-15,-4 1 17 0,-1-4-8 0,1 1-3 16,-4 0-2-16,1-1-3 0,-3 2-2 0,1-4 5 16,-1 2-20-16,-1-4 31 0,-1 3-9 15,1 3-1-15,-1 0-15 0,-2 1 22 0,0 1-7 16,0 0-3-16,0 8 0 0,0-6-6 0,0-1-12 16,0-4 20-16,0 0-2 0,0 0-6 0,-12-7 10 15,10 9-7-15,1 2-5 0,-3 3 5 16,0-11 0-16,-1 6-6 0,1 1-1 0,0 2 9 15,0-1-2-15,0 5-10 0,0-2 8 0,0 2 5 16,-1-1-6-16,1 1-19 0,-1-2 15 16,-2 3-7-16,1-1-11 0,-1 2 9 0,1-1 2 15,6 1-4-15,-8 0-6 0,8 0 1 16,-9 0-46-16,1 0-5 0,8 0-17 0,-19 11-37 16,15-9-21-16,0 0-21 0,1 1-31 0,1-2 18 15,-2 1-251-15,4 0 34 0,2-1 29 16,0 0-23-16,0 1 29 0,1-1 10 0,3 0 58 15,-1 0 0-15,9 6 11 0</inkml:trace>
  <inkml:trace contextRef="#ctx0" brushRef="#br0" timeOffset="-191094.9">16843 4930 320 0,'1'-2'303'0,"0"1"-41"15,1-1-31-15,-2-1-15 0,0 0 1 0,0 0-12 16,2 0-19-16,-2 3-21 0,0 0 1 16,-2-2-36-16,0 0-20 0,2 1 15 0,-3-1-6 15,1 1-7-15,-2-1-36 0,2 2 15 0,-3 1 12 16,0-1-24-16,1 3-9 0,0-2 12 16,-1 2-15-16,-1-1 23 0,-6 4-12 0,3 0-6 15,1-1-8-15,-3 7 21 0,1-4 4 0,-1 1-20 16,3-2 14-16,0 5-11 0,-3-2-8 15,4 2-2-15,0-2 9 0,0 2-14 0,3-2 22 16,4 2-18-16,-2-3-3 0,-1-1 15 0,2-1-13 16,1 0 3-16,0-7-4 0,0 7-9 15,0 1 9-15,0 4-9 0,0-1-18 0,15 15 10 16,-9-11 0-16,2-2-12 0,-2-3-6 0,5 2 4 16,-4-5-5-16,5 3-6 0,-6-3-3 15,3-2-5-15,-2-2 12 0,-4 1-9 0,1-1 9 16,0-1-6-16,-2 2-5 0,2-2 12 15,-3 0-3-15,1-2 0 0,2 2 6 0,0-2-9 16,-1 0 7-16,-3 0-9 0,0 0 4 0,0 0-5 16,7 0 4-16,-7 0 2 0,13-12-16 0,-1 3 1 15,-3-4 6-15,0 3 6 0,-3 1-12 0,3 0 3 16,-2-3 0-16,0 0-2 0,-3 3-6 16,5-3 13-16,-4 3-17 0,-3-1 6 15,1 3 5-15,0 0-11 0,2-6 8 0,-3 1-8 16,0 3 11-16,-1 0-4 0,-1 1-6 0,1 0 2 15,-1 1 4-15,0 0-1 0,0 7 1 0,0-7 1 16,0 2-6-16,0-6 1 0,0 1 8 0,-13-10-12 16,9 13 6-16,0 1-3 0,1 2 8 15,-1 0-4-15,-1 0 0 0,1 3-16 0,1-2 16 16,-3 3-7-16,2-3 4 0,-4 1-6 0,2 1 4 16,1 0-1-16,-2-1 4 0,1 0-8 15,-2 1 7-15,8 1-2 0,0 0-6 0,-10 0-5 16,3 0-8-16,-1 0-9 0,8 0-30 15,-10 0-3-15,4 0-3 0,6 0 7 0,-7 0-68 16,7 0-30-16,-6 0-24 0,-4 13-14 16,8-11-20-16,3-1 22 0,0 0-143 0,1 1-136 15,0 1 18-15,1-1 21 0,0 0 26 0,1-2 53 16,0 0 39-16,1 0 7 0,-1 0-11 0,0 0 25 16</inkml:trace>
  <inkml:trace contextRef="#ctx0" brushRef="#br0" timeOffset="-187815.16">17209 4965 467 0,'15'0'249'0,"-15"-15"-34"16,0 15 0-16,0 0-16 0,0 0-10 15,14-12-9-15,1-5-23 0,-13 14-19 0,-1 1 17 16,2-1-16-16,-3 1-10 0,1-1-4 0,0 1-8 16,-1-1-20-16,0 0 3 0,0 2-26 0,-1 1 11 15,-1-1-20-15,-1-1-9 0,1 2 11 0,2 0-22 16,-6-2 13-16,3 2-17 0,-1 2 10 15,0 0 21-15,1 0-17 0,-11 7 0 0,4-4 27 16,1 8-8-16,-2-1-8 0,0 2 28 16,2 0-12-16,-1 3-1 0,4 1 20 0,1-4-22 15,-2 2 8-15,4 1-8 0,2 2-9 0,1-4 4 16,0-6 2-16,0 3-1 0,0 3 0 16,13 11-10-16,-4-13 1 0,3-1-3 0,1-1-5 15,-2-2-21-15,7-3 0 0,0 0 4 0,0-2 0 16,1-4-4-16,-3 1-11 0,-16-1-1 15,15 0 5-15,2 0-13 0,-3 0 4 0,18-13-5 16,-17 5 1-16,-1-1 2 0,-3 2-10 0,3-5 3 16,-4 3-8-16,-3-2 1 0,3-3 2 15,-2-1-11-15,-1 1 7 0,-3 2-2 0,-1-3-7 16,-2 1 10-16,-1 14-8 0,0-10-2 0,0 0 12 16,0-2-9-16,-11-12-3 0,5 12 0 15,-2-3 6-15,0 6 2 0,-3 1-7 0,3 0-3 16,-4 0 4-16,-1 2-1 0,1 2 2 0,3 4-16 15,0-3 15-15,1 1 2 0,-2 0-13 16,10 2-22-16,-6 0 11 0,-1 0-25 0,7 0 2 16,-9 0 6-16,1 0-46 0,8 0-34 15,-8 0-36-15,8 0-2 0,-6 0-36 0,-6 9-10 0,12-7-29 16,0-1 22-16,-1 1-200 0,2 2-57 16,1-1 54-16,3 0 38 0,-2 1-2 15,1-1 60-15,11 4 3 0,3-2 0 0,1 2 7 16</inkml:trace>
  <inkml:trace contextRef="#ctx0" brushRef="#br0" timeOffset="-187136.36">17852 4971 229 0,'3'-4'265'0,"-2"3"-3"16,1-1-18-16,0 0-23 0,0-1-16 16,1 3 1-16,-2-2-23 0,0 0-21 0,0-1-7 15,-1 0-14-15,2 1-11 0,-3 0-4 0,1 2-9 16,-2-3-17-16,1 3 4 0,-2-4 5 0,2 3-18 15,-1 1-1-15,-2 0-2 0,1-1-9 16,-1 1-20-16,0 0 12 0,1 1 12 0,-1 0 8 16,-2 0-11-16,2 2-9 0,-2 0-5 15,-5 9 8-15,-2-5 36 0,3 4-1 0,0 2-23 16,0-2 4-16,-1 0-9 0,4 2 7 0,1-4-4 16,1 0-22-16,-2 5 2 0,3-6 6 0,-1 7-10 15,1-3-2-15,2-3-3 0,0-1 4 0,1 1-6 16,1-9-7-16,0 8 1 0,0-3-14 15,0 2 18-15,0-7-14 0,0 9 3 0,16 9-3 16,-6-11-10-16,-1-1 5 0,-1-3-13 0,1-1 3 16,0-1-3-16,7 2 5 0,-4-3 0 15,-12 0-17-15,11 0 16 0,1 0-10 0,13-11-12 16,-16 7 11-16,-1 0-1 0,-2-1-8 16,5-3 3-16,3-2-7 0,-6-1 3 0,-3-1 5 15,3-1-4-15,-5 3-5 0,0-1-1 0,-1 0 0 16,0-5 2-16,0 5 5 0,-2 11-14 15,0-10 9-15,0 1-3 0,-12-5 2 0,4 4-11 16,-2 0 10-16,-3 1-13 0,1 2 12 0,3 5 8 16,-1-1-7-16,-4-1 0 0,1 1-3 15,2 3 6-15,0-1-9 0,11 1-7 0,-8 0 0 16,-1 0-17-16,-3 0 0 0,-11 11-3 0,13-8-39 16,1 1 12-16,1 0-8 0,5-1 7 0,1 2-50 15,-2-1-20-15,2 0-15 0,0-1-4 16,2 0-20-16,0 1-34 0,0-4-36 0,0 0 24 15,11 10-141-15,-5-7-113 0,10 4 59 16,-5-3 33-16,8 0 16 0,0 2 21 0,-1-4-23 16,-2-1 12-16,5 4-5 0</inkml:trace>
  <inkml:trace contextRef="#ctx0" brushRef="#br0" timeOffset="-186575.32">18197 4971 474 0,'4'-2'288'0,"-2"-3"-20"0,-1 3-27 16,0-1-30-16,0 1 7 0,-1 0-34 0,0-1-7 15,0 0-20-15,0 1 9 0,-1 0-26 16,-1 2 1-16,0-3-28 0,-2 3 14 0,3 0-17 15,-2 0 8-15,-1 0-9 0,-1 3-24 0,1-2 8 16,-2 2-12-16,-5 5 48 0,0-1-4 16,-1 3-4-16,-1 2-10 0,3 0 8 0,-2 1 0 15,4-1-14-15,-1 4-14 0,2-2 12 0,1-1-9 16,0 3-7-16,3-3-16 0,1-2 8 16,1-1-9-16,1-2 3 0,0-8-3 0,0 12-6 15,0-1-11-15,16 13-2 0,-7-13 3 16,0 1-11-16,-1-7-2 0,2 0-4 0,-2-3 5 15,1 0-26-15,0-1 12 0,-2-1-2 16,-1 0-4-16,-6 0 1 0,0 0 0 0,12 0-8 16,13-17-7-16,-12 7-6 0,-4-1-1 0,-1 0 4 15,1-4 7-15,-1-1-11 0,-2 1-11 16,-1-1 2-16,-1 0 1 0,-3 3-2 0,-1 13 0 16,0-11-3-16,0 2-9 0,0 0 5 0,-14-11-1 15,6 8-13-15,-3 4-7 0,3 0 12 16,-5 2-8-16,2 1 2 0,-4-1-2 0,5 4-3 15,2 0-11-15,-2 2 1 0,3-2-16 16,2 2 6-16,5 0-70 0,0 0-1 0,-7 0-22 16,7 0-25-16,0 0 2 0,-8 0-6 0,8 0-16 15,-7 11 18-15,9-8-113 0,-1 0-88 16,1-1 30-16,2 1 27 0,0-1-82 0,0 1 37 16,-1 1 39-16,11 4 19 0,-3-3 13 0,5-1-36 15</inkml:trace>
  <inkml:trace contextRef="#ctx0" brushRef="#br0" timeOffset="-185988.77">18557 4993 237 0,'0'-2'297'0,"0"-5"-55"16,0 3-22-16,-1 0-18 0,0 2-35 0,0-1 14 16,-1 1-22-16,1-1-23 0,-2 0-9 0,1 2 3 15,0-2-1-15,-1 1-10 0,0 2 2 0,-1-1 5 16,0 1-5-16,-1 1-16 0,3-1 14 16,-5 2 3-16,4 1 5 0,-3-1-7 0,-6 10-4 15,2-2-12-15,0 4 10 0,-1-2 7 16,2 1 0-16,1 2-28 0,0-1 10 0,2 0-16 15,3 0 4-15,0-1-9 0,1-4-3 0,1 1-11 16,1-1-11-16,0-2 7 0,0-7-2 16,0 6 1-16,11 13 2 0,-4-10-18 0,3 1-5 15,-2-5-5-15,-1 1 0 0,7 1-10 0,-5-3 9 16,8-1-8-16,-8-1-4 0,0-1-2 0,0 0-6 16,-3-1-4-16,-6 0 11 0,0 0-3 15,8 0-1-15,-1 0-16 0,13-14 10 0,-12 9-7 16,0 0-3-16,1-4 8 0,-2 2-2 15,-2 1-5-15,-1-1 4 0,-1-2-8 0,5-3 10 0,-6-1-14 16,1-3 15-16,-1 3-15 0,-2 1-1 16,0 3 1-16,0-3 5 0,0-1-1 0,0-3-7 15,-17-11-9-15,13 17 14 0,-2-3-13 0,-1 4 5 16,-1 2 7-16,2 2-11 0,0 0-2 16,0 1 19-16,-1 2-15 0,-1 2-5 0,2-1-5 15,6 1-9-15,-7 0-20 0,0 0 9 16,-7 0 11-16,3 0 3 0,1 0-76 0,-11 12 5 15,15-9-30-15,0-1-25 0,2 1-11 0,0-1-40 16,2 1-24-16,1 1 20 0,2-1-236 16,0-1-12-16,0 1 35 0,3 1 22 15,10 7 28-15,-4-6 24 0,6 1 18 0,2 1 12 16</inkml:trace>
  <inkml:trace contextRef="#ctx0" brushRef="#br0" timeOffset="-185387.17">19026 5000 585 0,'1'-3'250'15,"0"0"-40"-15,-1 0-10 0,0 0-14 0,0 1-1 16,0-2-19-16,-2 1-21 0,0 1 12 15,-1-1-21-15,1 2-14 0,-3-1-12 0,1 1 9 16,0 0-1-16,-1 1-21 0,0-2 11 0,-1 5-4 16,0-2-24-16,-1-1-3 0,7 0 14 15,-21 7 27-15,6-1-20 0,0 1-22 0,2 2 16 16,0-1-11-16,2 2 31 0,0 1-3 0,2 0-1 16,0 1-5-16,4-1-7 0,-2 1-12 0,2-1 10 15,2-2-4-15,0 0-5 0,3 0 2 16,0-9-17-16,0 8-4 0,0-3-1 0,14 14-8 15,-2-6-5-15,1-1-3 0,3-3 0 16,3-1-20-16,0 0 10 0,0-4-5 0,1 2-9 16,0-3 6-16,-2-2-4 0,3 1-1 0,-2-2-6 15,-10 0 1-15,4 0-3 0,4 0-7 0,15-15-9 16,-16 9 10-16,-1-2-5 0,0 0 3 16,0-3-11-16,-2 1 5 0,0-2 4 0,-3 0 0 15,-2 1 7-15,1-3-9 0,-4 5 2 16,0 1-16-16,-3 0 11 0,0 0-4 0,-2 1 1 15,0 7-2-15,0-6-7 0,0 6 7 0,-11-24 3 16,0 13-3-16,-1 3-2 0,-4-2 0 16,3 3 4-16,1 4 1 0,-4-1-9 0,-1-1-3 15,1 3-8-15,-2-1 7 0,6 1-1 0,12 2-14 16,-12 0-18-16,-4 0 3 0,1 0 9 16,-18 12-20-16,20-12 9 0,4 4 2 0,-2-1-55 15,5-1-7-15,0 1-22 0,0 0-50 16,1-1-6-16,3 0-24 0,-2 1 19 0,2-2-126 15,2 1-121-15,0-1-18 0,1 2 54 0,1-3 1 16,1 1 22-16,1-1 17 0,0 0 41 16,-1 1 15-16,4 0 8 0</inkml:trace>
  <inkml:trace contextRef="#ctx0" brushRef="#br0" timeOffset="-184846.05">19442 5025 530 0,'4'-3'291'16,"-1"2"-38"-16,-1 0-26 0,2-2-3 0,-2 1-24 16,-1 0-8-16,-1 0-20 0,-1-1-8 0,0 1-23 15,0 1-11-15,-2 0 2 0,0 1 19 16,-1 0-25-16,1 1-16 0,-1 0 19 0,-1 1-11 15,1 2-12-15,-8 4-11 0,0 1 53 16,1 1-20-16,1 1 4 0,-1 2-12 0,4-1 9 16,0 3-28-16,-1-1 13 0,4 0-21 0,1-3 5 15,1 1-31-15,1-4 11 0,1-8 11 16,0 11-14-16,14 13-11 0,-7-12-5 0,1-4 3 16,2 1-4-16,4-2 3 0,2-2-16 0,-2 0-4 15,1 1-7-15,-7-6-9 0,2 0 10 16,4 0-13-16,1 0 3 0,-1 0-5 0,18-13 2 15,-21 8-10-15,3-5 1 0,-5 0-9 0,2-2 10 16,-1 0-2-16,-1-2 1 0,0 1-5 16,-3-1-1-16,-2 2 0 0,-2 2-1 0,-2 1-5 15,0 9 0-15,0-9 5 0,0-2-4 16,-16-10-5-16,4 10 5 0,-1 3-19 0,-1 1 5 16,-2 1-7-16,-3 1 4 0,3 1-10 0,-2 1-3 15,3 3-12-15,1 0 2 0,4 0-2 16,-3 0-16-16,-2 0 11 0,-1 0-13 0,5 0 6 15,-9 12-36-15,12-10-28 0,1 1-11 16,3-2-10-16,-1 0-24 0,1 0-24 0,1 1-24 16,0 0-24-16,3-1 22 0,0 1-250 0,2 0 7 15,0-2 36-15,0 3 41 0,2-3 38 16,1 2 15-16,1-1-1 0,0 0 23 0,15 2 7 16</inkml:trace>
  <inkml:trace contextRef="#ctx0" brushRef="#br0" timeOffset="-184308.26">19800 5020 502 0,'0'-3'272'0,"0"2"-24"0,-1 0-19 0,0-1-21 15,0 1-11-15,0 0-10 0,0 0-12 16,0-1-11-16,-2 2-20 0,1-2 12 0,0 1-27 16,0 2-7-16,0 0 8 0,-1-1-26 0,-2 3 25 15,1-1-14-15,1 2-13 0,-1 0-9 16,-5 8 39-16,1 0 9 0,-1 1-3 0,2 3-25 16,-1-2 7-16,3 1-28 0,0-3 6 0,3-1-7 15,-1-1 3-15,3-1-15 0,0 0-5 16,0-2-14-16,0-7 11 0,0 0-10 0,0 8-1 15,12 14-4-15,-5-13-4 0,0-4-11 0,1 0 1 16,0-1-4-16,6 1-10 0,-3-5 0 16,-11 0-1-16,11 0-10 0,1 0 8 0,13-10-4 15,-12 1-7-15,0 1 6 0,-1-4-6 16,1 1-7-16,-4-1 6 0,0 3-10 0,-2 0 3 16,2-3 0-16,-5 2-14 0,-1 1 6 0,-2-2 4 15,-1 3-1-15,0 8-1 0,0 0-9 16,0-8 10-16,-13-11-5 0,4 8 5 0,0 2-11 0,-3-3 16 15,-1 5-20-15,0 0 7 0,-1 2-1 16,3 0 2-16,0 3-23 0,1 2 6 0,10 0-8 16,-9 0-5-16,0 0-19 0,1 0 6 0,1 0-45 15,-13 10-13-15,9-6-55 0,5-1-11 16,0 0-10-16,2 1-26 0,1-2 19 0,2 3-146 16,-1-5-89-16,5 2-11 0,-2 1 16 15,1-1 40-15,1-1 33 0,2 1 17 0,0-1 21 16,2 0 1-16</inkml:trace>
  <inkml:trace contextRef="#ctx0" brushRef="#br0" timeOffset="-183758.3">20166 5031 621 0,'1'-2'285'0,"-1"1"-33"0,1-2-7 0,-1 1-15 16,0 0 0-16,0 1-38 0,0-1-10 0,-2 1 4 15,1 1-13-15,0-3-24 0,0 2-3 0,-1 0-8 16,1 1-28-16,-2 0-13 0,-1 1 60 16,-1-1-12-16,0 3-9 0,-6 5 19 0,-1 0-20 15,0 0-9-15,1 2 6 0,3 3 1 16,-2-1-7-16,2 1-7 0,2 1-12 0,0-5-4 15,3 1-14-15,0 1 0 0,2-2-13 16,1 0 0-16,0-9-10 0,0 7-2 0,0 4-1 16,12 12-12-16,-2-11-4 0,2-4 2 15,1-1-16-15,1 0 10 0,-4-4-18 0,6 0-5 16,-1-2 1-16,-8-1 4 0,2 0 1 0,5 0-4 16,2 0-1-16,18-13-16 0,-19 5-8 15,0 1 10-15,-2-1-6 0,1-3 5 0,-1-2-11 16,-1 1-7-16,-1-2 1 0,-4 1 4 0,1 1-4 15,-2-2 3-15,-4 2 4 0,-1 2-12 0,-1 3 2 16,0 7 5-16,0-8 4 0,-12-10-13 16,5 10 1-16,-5-1 5 0,2 3-2 0,-4 1-1 15,1 3 2-15,-3-3 9 0,2 3 2 0,0 2-7 16,14 0 10-16,-13 0-21 0,3 0-3 0,-3 0-14 16,-2 0-7-16,-12 12-20 0,18-10-10 15,1 1 8-15,2 2-106 0,2-1-17 16,1-1-28-16,1-1-25 0,1 0-19 0,2-1 23 15,-1 1-266-15,2 1 45 0,1-1 42 16,1 0 3-16,3 0 39 0,-1 1 25 0,10 0 36 16,2 1 21-16,-2-1 3 0</inkml:trace>
  <inkml:trace contextRef="#ctx0" brushRef="#br0" timeOffset="-183092.48">20638 5037 215 0,'1'-2'345'16,"-1"2"-44"-16,0-1-25 0,-1 1-40 0,0-2-14 15,0-1 2-15,-2 3-24 0,1-2-9 16,1 0-11-16,-1 1-34 0,-1-1 10 0,-1 1-23 15,2 0-2-15,-1 1 1 0,-3 0-8 0,1 0-15 16,-1 0 5-16,0 2-13 0,-1-2-10 16,-10 15-10-16,5-6 26 0,1 1-11 0,2 2 12 15,-1 0-24-15,3 3 21 0,-2-3-11 0,6 4-2 16,1-4-3-16,0-3 17 0,2-9-18 0,0 9-8 16,0 3-2-16,16 15 8 0,-8-14-16 15,3-2-3-15,-1 1-2 0,4-5-4 16,0-1-17-16,-3-2-2 0,7-2-9 0,-3-1 6 15,-8-1-8-15,5 0-2 0,2 0-20 16,17-10 15-16,-14 3-12 0,-2-2 0 0,-1 0 1 16,-2-1-7-16,0-2-10 0,-1 0 6 0,-3 1-9 15,0-3-16-15,-3 1 7 0,-2 3 9 16,-3 0-13-16,0 2 8 0,0 8-10 0,0-9 21 16,-22-10-15-16,11 9-3 0,-5 4-6 15,1 0 10-15,-3 2-9 0,1-2 6 16,2 2-11-16,2 1-7 0,1 1-6 0,2-1-9 15,2 1 4-15,8 2 3 0,-8 0-38 0,8 0-51 16,-9 0-13-16,9 0-15 0,-9 0-30 0,9 0 2 16,-8 0-30-16,8 0 20 0,0 0-94 15,0 0-118-15,0 0-4 0,-12 7 5 0,13-7 48 16,1 0 14-16,1 0 10 0,3 0 35 16,0 2-6-16</inkml:trace>
  <inkml:trace contextRef="#ctx0" brushRef="#br0" timeOffset="-182561.07">21033 5020 388 0,'2'-3'308'15,"-1"3"-59"-15,1-1-23 0,-1-1-27 16,0 0-5-16,0 0-17 0,0 2-11 0,-1-2-12 15,-1 1 3-15,1 0-11 0,-1 0-6 16,-1 0-3-16,1 2 0 0,-2-1-2 0,0 0-3 16,-1 2-5-16,0-1-27 0,-1 1 21 0,2 1-12 15,-7 7 17-15,1 1-10 0,-1-1-4 0,-1 2-4 16,0 0-1-16,3 1-28 0,0 1 14 16,2 0-13-16,0-2 5 0,2 0-1 0,1-2-4 15,3 0-5-15,-2-1-8 0,2-9 4 16,0 6 2-16,0 0-8 0,0-6-6 0,0 8-3 15,14 6 2-15,-10-11 2 0,7 6-13 0,-1-6-15 16,-1-1 7-16,0 1-8 0,1-3 7 16,-10 0-16-16,8 0 2 0,3 0-4 0,15-14 1 15,-12 8-6-15,-1-4-1 0,-2 1-11 16,0-3 4-16,-2-1-7 0,-3 0-1 0,2 0-5 16,-3 2-9-16,-3 0 6 0,0 2 3 0,2-5-7 15,-4 14 3-15,0-10-3 0,0 2 12 0,0-1-12 16,-13-4 10-16,2 4 1 0,0 0-2 15,-2 2 1-15,3 2-3 0,0 1-15 0,0 2 4 16,1 1 0-16,0 0-1 0,0 1-25 0,2 0 3 16,7 0-28-16,-12 0 6 0,0 0-30 15,-7 12-22-15,14-10-47 0,-1 1 3 0,2 0-31 16,1 1 0-16,0 1-44 0,3-2 23 0,-1-1-161 16,2 2-100-16,0-1 41 0,2-1 21 0,0 2 23 15,1 0 48-15,2-2 39 0,9 5-33 16,2-2 25-16</inkml:trace>
  <inkml:trace contextRef="#ctx0" brushRef="#br0" timeOffset="-182043.19">21293 5049 517 0,'0'-3'296'0,"0"1"-19"0,-1-1-41 16,0 1-3-16,-1 0-18 0,0 1-20 15,0-1-23-15,0 2 8 0,-2-2-6 0,2 2 6 16,-1 0-28-16,-1 2-7 0,1 0 10 0,-2 0-18 16,1 2-5-16,-6 6 12 0,4 2-8 15,-4 1-23-15,3 0 2 0,-1 0-7 0,3-3-13 16,0 4-6-16,-1 0-1 0,1-1-16 0,2-1-2 15,3-3-1-15,0-9-9 0,0 9 12 16,0-2-22-16,12 15-6 0,-5-10 9 0,-1-5-10 16,2-2-14-16,1 0 7 0,-2-2-8 15,0-2-10-15,0-1 4 0,0 0 4 0,-7 0-3 16,12 0-1-16,13-9-5 0,-11 2 1 0,1 0-11 16,-3-3-2-16,0 0-1 0,-2-4 7 15,0 1-2-15,0-1-4 0,-2-1-11 0,-1 1 11 16,-3 2-2-16,-3 2 4 0,-1 1-8 0,0 9-16 15,0-7 9-15,-10-15 5 0,2 10-12 16,-1 1 23-16,-1 5-20 0,-3-2 11 0,2 4-13 16,1 1 0-16,-5-2-12 0,2 2-5 0,3 3-14 15,0-1 8-15,1 1 1 0,2 0 3 0,7 0-42 16,0 0-22-16,-8 0-36 0,8 0-7 16,-8 0-12-16,8 0-19 0,-7 0-36 0,-1 9 20 15,7-7-209-15,0-1-50 0,3 1 5 16,0 1 52-16,1-2 49 0,1 1 11 0,1 0-8 15,-1 0 18-15,3-1-9 0</inkml:trace>
  <inkml:trace contextRef="#ctx0" brushRef="#br0" timeOffset="-181565.92">21548 4999 452 0,'2'-3'349'0,"0"2"-60"16,-2-1-14-16,0 0-30 0,0 2-8 0,-2 0-39 16,0 2 10-16,0 0-23 0,-1-1-2 15,1 3-15-15,-3-1-20 0,-3 7-15 0,-4 0-15 16,1 3 43-16,1 0-29 0,2 1 18 0,0 2-26 16,1-2 7-16,1 2-17 0,2-1-17 15,1 2-3-15,2-4 1 0,1-13-13 16,0 11-12-16,0 1 3 0,13 10-6 0,-5-10-17 15,1-1 11-15,0-4-17 0,-2-2 4 0,3-1-8 16,-1-2-19-16,-1 0 0 0,10 1 19 0,-12-3-15 16,4 0 6-16,5 0-7 0,15-15-13 15,-15 8 4-15,1-3 7 0,-2 0-9 0,0-2-7 16,-4 0-4-16,1 0 21 0,-4 0-17 16,-4 1 0-16,-2 2-4 0,0 0 2 0,-1 9-3 15,0-7 3-15,-11-9-9 0,1 5 3 16,2 2-2-16,-3 1 13 0,-2-1-5 0,0 1 8 0,2 4-7 15,2 0 1-15,1 0-7 0,0 3-4 16,0-2-7-16,1 2-18 0,0-1 6 0,2 2 4 16,-2 0-44-16,2 0-36 0,-1 0-22 15,-1 0-22-15,7 0-29 0,0 0-29 16,-7 0-41-16,7 0 22 0,-9 0-214 0,9 0 34 0,0 0 30 16,0 0 27-16,0 0 26 0,0 0-30 15,-11 2 30-15,14-2 16 0,1 1-24 16</inkml:trace>
  <inkml:trace contextRef="#ctx0" brushRef="#br0" timeOffset="-181127.75">21889 4964 620 0,'3'-2'304'16,"0"1"-43"-16,-2 0-20 0,0 0-21 15,0 1-21-15,0 0-4 0,1 0 26 0,-4 0-26 16,1 0-14-16,-1 3-17 0,-1 0-20 16,-1 2 49-16,-5 8-25 0,-2-1 8 0,0 1-28 15,1 1 16-15,-1 0-19 0,3 0-30 0,2 2 1 16,0-1-1-16,1-1-10 0,1 2-22 16,3-4 13-16,1-12-6 0,0 8-12 0,0 0 0 15,0-1-5-15,0 0 4 0,12 4-5 0,-9-7-5 16,1-1-12-16,0 0-3 0,2 0-4 15,2-1-1-15,-1-2-6 0,0 0-3 0,1 0-10 16,5 0 3-16,20-12-5 0,-19 5-6 0,1-3 6 16,0-2-8-16,-1-2-7 0,-2-1 5 15,-2 2 2-15,0-2-5 0,-3 0-13 0,-2 0 5 16,-5 4 6-16,0 11 3 0,0-8-14 0,-11-14 3 16,-1 11-6-16,-1-2 4 0,-1 5-16 15,-4 1-4-15,-1 1-36 0,-1 3-42 0,5 2 11 16,0 1-110-16,2 0-47 0,5 0-41 15,-3 0 26-15,0 0-276 0,2 0 30 0,2 0 37 16,7 0 41-16,-15 13 40 0,14-12 24 16,1 2 41-16,0 0 9 0,1 2 4 0,2-3-6 15</inkml:trace>
  <inkml:trace contextRef="#ctx0" brushRef="#br0" timeOffset="-178174.26">22690 4894 389 0,'0'0'169'0,"0"0"-8"16,0-14-23-16,0 14-12 0,0 0-7 0,0 0 1 15,14 0-26-15,-14 0-7 0,0 0 9 16,0 0-3-16,0-13-8 0,0 13 1 0,21-14-12 16,-20 11 12-16,0 3-6 0,-1-2 17 0,1 2-7 15,0-1-7-15,-1-1 19 0,0 1-29 16,0-1 10-16,1 1 4 0,-1 1-4 0,0-3-10 16,0 3 9-16,0 0-11 0,1 0-3 0,-1-2 10 15,1 2-20-15,-1 0 25 0,0-2-41 16,0 2 18-16,0-1-26 0,0-1 12 0,0 2 1 15,0-1 15-15,-1 1-25 0,1-1-6 16,0 2 10-16,1-1-2 0,-3-1-8 0,2 0 15 16,0 0-19-16,0 0 10 0,0 0-17 15,-1 0 11-15,1-2-4 0,0 3 9 0,-1 0-6 16,0-1-11-16,1 0-17 0,0 0-3 0,-2 0 11 16,0 1 9-16,-1-1-11 0,3 1 4 15,-2-1 11-15,-1 1-21 0,-1-1-3 0,2 1 20 16,-1-1 19-16,1 1-30 0,-2 0-5 0,1 1 13 15,1-1 0-15,0 2-5 0,-2-2 3 16,0 0-13-16,0 0-10 0,4 0 20 0,0 0-24 16,-7 0 10-16,7 0 26 0,0 0-30 15,-7 0 7-15,-6 8 23 0,9-6-5 0,1 0-9 16,-2-2 1-16,1 3 10 0,0 0 0 0,-1 1-11 16,2-1-6-16,-2-2 1 0,-6 7 22 15,-3 5-3-15,5-4-3 0,2-1 28 0,-2 4-17 16,1-5 18-16,2-2-16 0,1 2-18 15,0 0 21-15,1 0 0 0,1-2-9 0,-1 2 10 16,3-2-13-16,-1 1-5 0,2-6 14 0,0 7 3 16,0-1-1-16,0 0-12 0,0 1 12 15,0-7 8-15,0 9 0 0,0 2-14 0,13 15 4 16,-9-15 14-16,3 0-4 0,-1-3 7 0,7 2-10 16,-2-1-9-16,-2-4 5 0,2-1 3 15,-2-3-11-15,8 5-8 0,-5-4-4 0,-1 1-1 16,0-3 2-16,-1 1 0 0,-10-1-3 15,8 0 2-15,1 0-4 0,-2 0 7 0,0 0-19 16,0 0 10-16,1 0 10 0,-1 0-8 16,-1 0 12-16,-6 0-5 0,28-14-4 0,-19 9 4 15,-1 1-5-15,-1-1 4 0,-1 0 1 0,-2 1-6 16,0 1-3-16,7-7 2 0,-5 1-6 0,-1 1 4 16,3-2-4-16,-3 0-5 0,0 2 9 0,0 1-6 15,-3 2 0-15,0-1 4 0,3-8-3 16,-2 6-9-16,-1 1 7 0,-1 0 3 0,1 2-1 15,-1 0 2-15,-1 1-6 0,2 0 8 0,-2 0-10 16,0 0 12-16,0 1 2 0,0-2-4 16,0 1 3-16,0-1-14 0,0 5 13 0,0 0-13 15,0 0 10-15,0-8 1 0,0 8-3 16,0-7-5-16,-13-2 5 0,10 6-10 0,-1 1 11 16,-1-1-8-16,1 1 6 0,-1 0-11 0,1 0 12 15,-1 0-11-15,0 2 1 0,-1-2 2 16,-1 1 7-16,1 0-2 0,0 1-1 0,1 0 4 15,-3 0-12-15,2-2 11 0,-1 2-8 16,1 0-4-16,6 0-9 0,-7 0-8 0,-1 0-8 16,-4 0-9-16,-1 0-6 0,0 0-22 0,2 0 0 15,-9 10-26-15,13-7 8 0,3 1-97 0,-1-3-29 16,0 0-14-16,1 2-25 0,2-1 26 0,2-2-173 16,0 3-83-16,3-3 8 0,0 0 42 15,0-1 29-15,2 0 24 0,0 0 25 0,1-1 29 16,0 0 41-16,1 0-5 0</inkml:trace>
  <inkml:trace contextRef="#ctx0" brushRef="#br0" timeOffset="-176093.65">21808 9656 455 0,'0'-12'309'16,"0"12"-15"-16,0 0-31 0,0 0 15 15,-13 9-55-15,-7 6 9 0,0 3-3 0,-2 7-22 16,-3 0-37-16,-2 4 0 0,-2 3-35 16,0-1-8-16,-2 5-2 0,0-2-30 0,1 2-7 15,-1-1 2-15,2 1-4 0,0-3 3 0,4-2-8 16,1-2-8-16,4-6-8 0,3 2-2 15,1-6-6-15,2 1-42 0,3-5-36 0,2-5-29 16,5-5-40-16,4-5-21 0,6-1-35 16,1-3-20-16,8-6 18 0,4-3-176 0,1-1-86 15,1-1 27-15,-1-1 34 0,3-3 6 0,3-1 31 16,4-2-10-16,2-6 45 0</inkml:trace>
  <inkml:trace contextRef="#ctx0" brushRef="#br0" timeOffset="-175936.75">21954 9777 817 0,'10'0'326'0,"-3"3"-12"16,-7 3-47-16,0 2 26 0,-7 9-32 0,-8 4-30 16,-3 2 10-16,-4 3-7 0,-6-1-47 15,-3 5-7-15,-6 2-12 0,-2 4-40 0,1-2-18 16,-3 0-11-16,0 1-176 0,1-1-101 0,1-4 15 16,4-2-284-16,4-1 10 0,1-2 47 15,4-6 33-15,4-2 51 0,0-5-7 0,6 3 42 0,3-4-12 16</inkml:trace>
  <inkml:trace contextRef="#ctx0" brushRef="#br0" timeOffset="-175750.25">21431 10309 766 0,'0'0'275'0,"0"2"-30"0,-1-2-49 15,0 0-32-15,0 0-28 0,0-1-54 16,0-1-53-16,3 1-3 0,-3 1-151 0,2-3-121 16,1-2-55-16,0 3 11 0,1-3-12 15,-1 2 24-15</inkml:trace>
  <inkml:trace contextRef="#ctx0" brushRef="#br0" timeOffset="-173945.38">28141 4805 362 0,'0'-13'220'0,"0"13"-48"0,13 0-24 0,-13 0-8 16,0 0-19-16,0 0-3 0,26-17-23 0,-23 16-26 15,1-1 12-15,-2 1-17 0,0 0-6 0,1-2 6 16,-1 2-10-16,0 1-7 0,0-3-11 15,1 3-15-15,-1 0 17 0,0 0 2 0,-1 0 7 16,0-2 12-16,1 0 8 0,-1 1-8 16,0-1 16-16,0 0-13 0,3 1 3 0,-3-2 10 15,1 3-14-15,-2-1 9 0,2-2 11 0,0 3-18 16,-1-3 2-16,0 2-5 0,1 0-2 16,-1-1-17-16,1 0-4 0,-1 1 3 0,0-1-2 15,0 2 9-15,-1 0-1 0,1-2 4 16,0 2 7-16,1-1 14 0,-2 1-16 0,0 0 8 15,0 0-6-15,0 0 27 0,0 0-30 0,0 0 10 16,0 0-10-16,0 0 0 0,0 0-4 0,0 0 27 16,0 0-24-16,0 0 14 0,0 0 2 15,0 0-5-15,0 0-24 0,0 0 23 0,0-7-25 16,0 7 26-16,0 0-6 0,0 0-17 0,0 0 8 16,8-7 9-16,-8 10 15 0,1-2-4 15,-1 0 8-15,0 2-2 0,-1 0-2 16,1 0 2-16,0 0 0 0,-2 2 6 0,2 2-17 15,0-2 16-15,0 5-16 0,0 4 4 0,0 2-9 16,0 0 15-16,0 2-14 0,0 3-6 16,0 0 7-16,0-1-6 0,0 2-13 0,10 19 2 15,-8-22-10-15,0-2 5 0,-1-3-12 0,1 3-1 16,0-5-8-16,-1-4 9 0,-1 0-10 16,1-4 12-16,0 1-13 0,-1-5 11 15,0 0-11-15,0 0 7 0,0 7 0 0,0-7-7 16,0 0 8-16,0 0-11 0,0 5-17 0,0-5-9 15,0 0-9-15,0 0-12 0,3 7-12 0,-3-9-10 16,-1 1-9-16,1-1-24 0,0 0 8 0,-1 0-32 16,2 1 11-16,-1-1-92 0,1-1-45 15,-1-1-33-15,2 0-57 0,1-1 33 0,4-9-250 16,1 3 61-16,-1-1 39 0,-2 3 9 16,5-1 53-16,0-1-7 0,0 4 52 0,-2-2 26 15,5 1-1-15,0 3-7 0</inkml:trace>
  <inkml:trace contextRef="#ctx0" brushRef="#br0" timeOffset="-173156.25">28696 4800 252 0,'2'0'304'0,"-1"-1"-73"16,-1 1-2-16,0-2-5 0,1 2-30 0,1 1 10 15,-2-1-19-15,1-1-17 0,-2 0-12 0,3 0 1 16,0 1-6-16,-2 0-32 0,0-3-1 15,0 3 11-15,0-1-27 0,0 0 19 0,-2-1-4 16,2 1 11-16,0-2-27 0,0 1-9 0,-1 1 8 16,1 0-17-16,-1-1-8 0,-2-1 2 15,2-1-7-15,-1 3-8 0,0-2 4 0,1 2-7 16,-3-2-7-16,2 1-2 0,-1 0-16 16,0 0 5-16,-1 1 6 0,0-1-15 0,-1 1-4 15,0 1-1-15,0-2-4 0,0 1-9 16,5 1 2-16,-11 0 14 0,-2 0-22 0,2 0 26 15,-11 11-3-15,7-2 0 0,-1-4 11 0,2 3-11 16,-1 1-1-16,6-4-6 0,-2 5 15 0,3-3-7 16,1 0 14-16,0 5-15 0,1-3-8 15,3-1 12-15,3-3 10 0,0 3 0 0,0-8-2 16,0 0-6-16,14 21 4 0,-2-9-5 16,-1-4-3-16,2 4-14 0,4-5 12 0,-3 0-20 15,1 1 13-15,-1-1-11 0,0 2 4 0,0-3 9 16,-3 3-13-16,1 0 0 0,-4-4 0 15,-2 0-3-15,-2 2 1 0,1-2-7 0,-1-1 4 16,-1 2 0-16,-1-1 6 0,0 0-6 16,-2-1 8-16,1 1-3 0,-1 1 0 0,0-6-7 15,0 0 11-15,0 6-15 0,0-6 18 0,0 8 11 16,0-8 4-16,-14 14-15 0,9-11 12 0,-1 0-3 16,1-1-3-16,0 0-2 0,-3-1-8 0,2 0 8 15,-1-1 2-15,1 0 11 0,6 0-7 16,0 0 6-16,-8 0-16 0,1 0 8 0,-10-17-3 15,9 4-8-15,5 3-2 0,1 3 11 0,2-1-8 16,0 8-5-16,0-7 9 0,0 0-17 16,14-11 12-16,-7 9-10 0,4 1 2 0,1-1 3 15,2 1-9-15,0-1-4 0,2 2 8 16,2 1-17-16,1-1-16 0,0 2-11 0,1-2-36 16,-4 5-49-16,5-1 12 0,-7 1-133 0,-1 2-48 15,-2-2 26-15,-4 2-295 0,1 0 36 16,-1-1 38-16,-2 1 34 0,-2 0 33 0,-3 0 37 15,-1 1 16-15,-2-1 31 0,-1 0 17 16,-1 2 12-16</inkml:trace>
  <inkml:trace contextRef="#ctx0" brushRef="#br0" timeOffset="-169828.85">23067 4899 537 0,'0'0'207'0,"0"0"0"0,0 0-4 16,0 0-25-16,13-12 5 0,-13 12-6 0,0 0 7 15,0 0-12-15,0 0-4 0,26-22-13 16,-24 20-11-16,0 0-1 0,-1-1-9 0,1 1-22 16,0 1-1-16,-2 1 9 0,3-5-10 15,-3 5-6-15,0-2-25 0,0 0-18 0,-1 1 5 16,-2-2 23-16,0 2-42 0,2 1 24 15,-3-2-22-15,1 1 0 0,-1 2-9 0,0-1-20 16,-1 2 29-16,-1-2-4 0,0 0-4 0,0 4-5 16,-6 4 4-16,-2 1 3 0,-2-1 1 15,4 4 20-15,1-2-24 0,0 1 11 0,2 2-16 16,0 1 14-16,3 1 11 0,-3-1-9 16,5 1 13-16,2-1-4 0,2-4 2 0,0-3-25 15,0 4 23-15,14 12-13 0,-7-12-2 0,3 0-6 16,1-2-8-16,2 0 7 0,1-1-13 15,0-3 8-15,0-1 2 0,0-2-14 0,-2-2 3 0,-12 0-5 16,10 0 0-16,3 0-3 0,17-13-1 16,-15 6-9-16,-3-1 1 0,-1-1 3 15,2 0 1-15,-3-2-14 0,-2-1 7 0,0-3-2 16,-2 4 2-16,-1-1-3 0,-1 3-7 0,-3 0-5 16,-1 2 5-16,0 0-3 0,0 7 6 0,0-6-4 15,0-2-11-15,-10-9-1 0,2 5 8 16,-2 1 6-16,1 5-33 0,-2-2 16 0,0 3 1 15,2 3-12-15,-1-2-3 0,2 1-10 16,0 0 1-16,2 2 5 0,0 0-50 0,-1 0 3 16,2 0-34-16,1 1-25 0,-1 0-18 0,5 0-34 15,0 0 4-15,0 0 18 0,-8 0-154 0,8 0-115 16,0 0 12-16,0 0 45 0,0 0-1 16,-8 9 48-16,10-9 22 0,1 1 30 0,2 1 1 15</inkml:trace>
  <inkml:trace contextRef="#ctx0" brushRef="#br0" timeOffset="-169253.76">23548 4894 708 0,'0'-3'226'0,"-1"1"-16"0,0-1-15 0,0 1-1 16,0 0-25-16,0 0-3 0,0 0-11 0,-2-1-1 15,0 2-20-15,1-1 5 0,1 1-3 0,-2-2-29 16,1 2 8-16,0 4-15 0,-1-3-2 16,0 0 17-16,-1 2-21 0,-2 1 7 0,-4 6 5 15,0 2-17-15,-1 0-11 0,-2-1 23 16,3 2-2-16,0 1 3 0,1 0 2 15,1 0-11-15,0-1-6 0,1 0-2 0,2 1-17 16,1-5 14-16,0 1 0 0,3-1-8 0,1-2-12 0,0-6 5 16,0 0-2-16,0 9 2 0,0-4-15 15,0-5-8-15,14 14 4 0,-9-11-12 16,2-1-1-16,8 1-7 0,-2-1 2 0,-2-2-4 16,-11 0-4-16,9 0-5 0,2 0 6 15,1 0-2-15,1 0-16 0,9-12-1 0,-10 4 6 16,-1 1-7-16,-3-2 3 0,2-3-6 0,-4 3 2 15,-1 0-5-15,-1 1 10 0,-1 0-10 0,-1 0-10 16,1-9 7-16,0 5 3 0,-3 12 0 16,0-9 0-16,0 0-11 0,0 3 12 0,0-2-5 15,-11-3-1-15,4 0-6 0,1 2 9 16,-2 5-4-16,1 1-6 0,0 1 5 0,-1 0-14 16,-7-5-7-16,3 6-23 0,2 1 5 15,10 0 4-15,-7 0 4 0,-1 0-49 0,1 0-39 16,-5 10-27-16,9-7-7 0,-2 0-23 0,2 0-36 15,2 2 19-15,-1-1-135 0,4-1-129 16,-2 2 50-16,2-2 9 0,1 2 39 0,7 4 7 16,0-3 26-16,6 2 13 0,-2-2 12 15</inkml:trace>
  <inkml:trace contextRef="#ctx0" brushRef="#br0" timeOffset="-168709.15">23957 4916 296 0,'-1'-3'278'0,"-1"3"-26"0,-1-2-46 16,0 0-11-16,1 1-8 0,-2-1-9 0,0 0-37 15,0 0 1-15,1 0-6 0,-1 3 11 16,-3 1 7-16,3 0-6 0,0 0-4 0,-9 5-1 15,2 1-7-15,2 0 7 0,1-2-10 16,-1 3-3-16,1 3-13 0,0 0 16 16,-1-1-14-16,4 0-12 0,2-4 12 0,-2 7-28 15,2-6 5-15,1 1-4 0,0-1-12 0,2 0-10 16,0-8 7-16,0 5-9 0,0 2-3 16,0-7-9-16,0 6 6 0,0-6-7 0,13 15-11 15,-8-13-11-15,0 1-5 0,2-1-2 0,-2-2 8 16,1 0 2-16,1 0-28 0,-7 0 8 15,11 0 10-15,14-12-11 0,-11 3-10 0,-3 1 7 16,0-2-5-16,-1 0 3 0,-1-2-7 0,-2 0-17 16,1-3 8-16,-2 6 8 0,-4-1-2 15,0 3-5-15,-1-2-26 0,-1 2 26 0,0 7 2 16,0-8-6-16,0 8-10 0,-14-24 5 16,4 14 7-16,0 0-11 0,-3 3 27 0,0 1-20 15,2 0 8-15,-1 2-7 0,2 2 11 0,0-1-25 16,0 2 9-16,10 1-8 0,-8 0 3 0,0 0 3 15,-4 0 0-15,-12 16-66 0,13-10 18 16,3-2-14-16,2 2-8 0,3 1-18 0,-1-4-20 16,1 2-16-16,2 1-39 0,1-3-8 15,0 4 18-15,0-7-134 0,12 18-109 0,-10-16-7 16,3 2 9-16,1 0 44 0,0-2 55 0,9 5-20 16,-3-4 13-16,6 1 2 0</inkml:trace>
  <inkml:trace contextRef="#ctx0" brushRef="#br0" timeOffset="-168126.94">24299 4933 365 0,'-2'-3'241'0,"1"1"-38"0,0-1-19 0,0 1-6 16,-1 0-14-16,0 0-6 0,-1-1-5 15,1 1 4-15,0 1-22 0,-1-1 6 0,1 2-17 16,-2-2-10-16,0 1-10 0,0 1 0 0,0 1 9 16,0-1-9-16,-1 2 10 0,1 0-19 15,4-2 17-15,-19 9 10 0,8-1-8 0,-5 0-8 16,5 3-29-16,-1-1-8 0,1 2 33 0,1-1-13 15,3-1-14-15,0 1 14 0,2-4 7 16,1 0-7-16,0 1-14 0,3-1-15 0,0-1-1 16,1 0-1-16,0-1 6 0,0-5-7 0,0 0-8 15,0 7-8-15,10 3 5 0,-5-5-23 16,2-3 10-16,-1 0-4 0,0 1 2 0,2-3 2 16,0 1-8-16,14-1-18 0,-13 0 8 0,4 0 10 15,0 0-10-15,18-13 2 0,-19 10-12 16,0-7 8-16,2 1-5 0,-2-1 1 0,-2-1-3 15,1 0 10-15,-2 2-23 0,-1-6 9 16,0 6-3-16,-4 1 9 0,-1-2-10 0,0 3 5 16,-2-2-11-16,0 5-13 0,-1 4 19 0,0 0-22 15,0-13 18-15,-14-8 0 0,4 10-10 16,-1 3 27-16,2 6-18 0,-5-4 5 0,2-1 8 16,0 5-3-16,0 1-21 0,2 1 3 0,10 0-35 15,-10 0-9-15,1 0 0 0,-13 9-26 0,8-3-16 16,3 0-15-16,-1 1-12 0,5-1-32 15,2-1-26-15,-1-1-22 0,5 1 19 0,0-2-195 16,1-3-60-16,0 0 18 0,0 0 38 16,0 0 60-16,13 13 5 0,-7-10 6 0,13 2 7 15</inkml:trace>
  <inkml:trace contextRef="#ctx0" brushRef="#br0" timeOffset="-167575.97">24687 4901 670 0,'0'-2'261'0,"0"-2"-54"0,0 0 2 15,-2 2-22-15,0-1-12 0,1 3-3 0,0-2-23 16,-2 2-7-16,1-2-9 0,0 2-15 0,-2 0 3 15,1 2 0-15,-2-2-13 0,0 2-6 16,0 0-2-16,-6 8 24 0,-2-7-23 0,-1 7-12 16,7-3-8-16,-7 5-10 0,4-3-6 15,3-1-8-15,-3 5 62 0,5-4-12 0,1 0-34 16,4-1 29-16,0-2-15 0,-1 2-12 0,1-8 2 16,0 5-29-16,0 2 20 0,0-7-8 15,0 8-13-15,19 14-7 0,-10-12-16 0,0-2 22 16,4-2-14-16,-2-1-18 0,0-3 25 0,-1 0-20 15,7 1 0-15,-10-3-4 0,5 0 0 0,-1 0 11 16,0 0-13-16,13-15 7 0,-10 8-4 16,-3 0-3-16,1-3 9 0,-1 0-6 0,-3-2-10 15,-1-1-12-15,-1 4 16 0,-3-2-4 16,3-2 15-16,-1 3-2 0,-3 1-22 0,0 2 14 16,-2 0-12-16,0 7 9 0,0-7-16 0,0 7 18 15,0-12-6-15,-15-8-14 0,6 8 18 0,2 6-10 16,-1 1 7-16,1 1-4 0,-2 2-6 15,2 0-8-15,-8-2-3 0,2 3 5 0,1 1-6 16,2-1-13-16,10 1 3 0,-9 0-49 0,2 0-4 16,0 0-31-16,-17 10-2 0,14-5-26 15,0-1-30-15,2-1-21 0,4 1 18 0,0 0-155 16,0-2-107-16,3 0-14 0,-1 2 62 16,2-1 14-16,3 1 14 0,-1-2 37 0,-2-2 6 15,10 7 28-15</inkml:trace>
  <inkml:trace contextRef="#ctx0" brushRef="#br0" timeOffset="-167018.48">25153 4888 425 0,'1'-2'306'0,"0"0"-46"16,-1 0-18-16,0 1-14 0,0-1-26 0,-2-1-8 15,2 1-25-15,-1 0 4 0,-2 1-27 16,0 0 13-16,0-1-6 0,-2 1-1 0,0 2-16 16,0-2-18-16,-1 2-9 0,-1 1-10 15,0-2-10-15,7 0 41 0,-11 0-5 0,-16 15-16 16,13-9-2-16,2 5-18 0,-1 0 12 0,2 3 4 15,3-1-10-15,1 1-10 0,2-1-12 0,1-1 12 16,1 0-19-16,3-4-1 0,0 1-11 16,0-2-3-16,0 2 2 0,18 13-10 0,-8-14 5 15,-1-1-4-15,5 0-14 0,2-3 5 0,-3-1-10 16,4 0-2-16,3-3-2 0,-14 0 3 16,7 0-8-16,1 0 5 0,17-10-17 0,-16 3 10 15,0 0-8-15,-1-1 2 0,-2-3-2 0,0 0 8 16,0-1-1-16,-2 0 1 0,0-2-12 0,-3-3 7 15,1 4-17-15,-3-2 6 0,-3 2 8 16,-1 2-18-16,-1 3 7 0,0 8 14 0,0-10-11 16,-14-11-5-16,4 10-13 0,1 3 13 15,-2-1-7-15,-4 4-11 0,2-1-1 0,-4 3 3 16,3-2-6-16,-1 3-10 0,3 1 3 0,1 1-21 16,0 0-3-16,11 0-6 0,-9 0-19 15,1 0-35-15,1 0-14 0,-1 0-10 0,8 0-38 16,-9 0-23-16,-2 11 19 0,8-9-146 0,0 2-141 15,3-3 50-15,-1 1 13 0,2 0 24 16,0 1 32-16,1-1 38 0,3-2 32 0,-1 2-10 16</inkml:trace>
  <inkml:trace contextRef="#ctx0" brushRef="#br0" timeOffset="-166461.94">25591 4853 320 0,'-2'0'312'15,"-1"-3"-62"-15,-1 3-23 0,1 0-24 0,-2-2-3 16,1 1-16-16,0 0-8 0,-1 1-22 0,-1-1-8 15,3 3-8-15,-3-1 5 0,0 0-10 16,6-1 5-16,-18 8-5 0,7-3-4 0,2-2-14 16,1 2-13-16,-4 3 10 0,1 0 0 15,0 2-14-15,1 2-7 0,1-1-12 0,0 1 35 16,2-1 0-16,3 1-23 0,2-2-15 0,2-10 4 16,0 10 1-16,0-3-7 0,0 0-3 0,0 0 3 15,0-7-1-15,16 23-30 0,-4-13 4 16,3-4 0-16,1-3-6 0,0 2-10 0,-2-3 7 15,0-1-4-15,-3-1-5 0,8 1-9 16,-12-1-15-16,5 0 22 0,13-17 3 0,-13 11-11 16,-4 0 0-16,4-3-3 0,-1 0-4 15,0-4-6-15,-2 1 8 0,0-2 5 0,-4 1-17 16,-2 2 2-16,-1 0 8 0,0 2-11 0,-1 1-10 16,-1 8 2-16,0-8-2 0,0-1 4 15,-19-11 8-15,8 11-6 0,0 2 9 16,-4-1-12-16,4 5-5 0,-7-2-4 0,4 4 2 15,-4-3-28-15,8 4-4 0,-2 0 4 0,3 0-52 16,-1 0-5-16,-16 11-25 0,16-7-24 0,1 0-22 16,2-2-27-16,1 1-43 0,3 0 22 15,1-1-193-15,0 2-46 0,1-1 51 0,2-1 38 16,-2 0 8-16,4 0 35 0,-1 1 7 16,2-2 32-16,13 4-6 0</inkml:trace>
  <inkml:trace contextRef="#ctx0" brushRef="#br0" timeOffset="-165871.85">25941 4863 419 0,'1'-1'313'0,"0"-3"-53"0,0 3-10 15,-1-1-22-15,-1 2-4 0,1-2-12 16,-1-1-23-16,0 1-3 0,2 0-19 0,-2 1-18 16,-2-1 7-16,0 1-19 0,1 2 5 15,-2-1-31-15,0 1-12 0,-1 1 36 0,-8 5-2 16,1 1 8-16,2 1-27 0,-4 1-1 15,3 0-1-15,-2 4-11 0,3-1-10 0,3 2 12 16,-1-1-18-16,1 1-10 0,3-1-9 0,2-1 1 16,0-3-8-16,1-1 1 0,1-9 1 0,0 7-9 15,0-1-5-15,0-6 3 0,22 21-4 16,-10-16-5-16,-1-1-12 0,6-1 1 16,-2-2-3-16,-2-1-4 0,-4 0-2 0,4 0 3 15,0 0-7-15,16-15-9 0,-17 11 4 0,-2 0 6 16,3-3-13-16,-3 1-5 0,1-2 11 0,-4 1 2 15,3-4-12-15,-4 3 9 0,-2 1-10 16,0 1 1-16,-2-1 0 0,0 0 8 0,-2 2-7 16,0 5-7-16,0 0-4 0,0-10 12 15,0-1-12-15,-17-11 0 0,6 9 6 0,5 4-12 16,-5 0 9-16,-2-1 1 0,0 1-4 0,0 3 4 16,-2-1-13-16,1 3 2 0,3 1-18 15,11 3 0-15,-10 0-1 0,-1 0 1 0,2 0-76 16,2 0-23-16,0 0-25 0,-2 0-27 15,9 0-15-15,-8 0-35 0,-3 11 22 16,8-11-233-16,2 5-24 0,1-5 52 0,1 2 29 16,0 2 26-16,0-3 7 0,3 1 35 0,1 0 13 15,1-1 6-15</inkml:trace>
  <inkml:trace contextRef="#ctx0" brushRef="#br0" timeOffset="-165324.39">26278 4870 424 0,'-1'-2'323'0,"3"1"-62"15,-2-1-15-15,1 2-34 0,1-2-8 0,-2 1-12 16,-1-1-16-16,1 0-25 0,-1 2-15 0,0 0-6 15,-1-2-2-15,2 3-15 0,-1-1 30 0,-1 1-36 16,-1 1 6-16,-1 1 11 0,1 1-5 16,-1-1-16-16,0-1-12 0,-5 13 56 0,-2 1-15 15,2-3-3-15,1 1-14 0,-2 2-11 16,5 0-3-16,2 0 13 0,0-1-24 0,2-3 0 16,1-5-9-16,0 1 2 0,0-1-20 0,11 14 11 15,-4-13-11-15,1 2-8 0,2-3-8 16,3-1-5-16,-1-3-3 0,6 0 3 0,-5-3-7 15,-5 0-20-15,4 0 9 0,15-10 4 16,-11 4-10-16,1-2 0 0,-3 0-6 0,-4-1 4 16,4-3-14-16,-3 0 14 0,-1-3 0 15,-1 5-9-15,-4 1 0 0,-1-2 7 0,-2 3-3 16,-2 1-4-16,0 7-9 0,0-7-3 16,0-3 12-16,-19-11 1 0,8 10-14 0,1 3-1 15,-1-1 10-15,0 3-5 0,2 2-5 16,1 0-12-16,-1 2-4 0,3-1 13 0,-1 1-12 15,1 1-15-15,1-1 7 0,-1 2 2 0,6 0-38 16,0 0 27-16,-8 0 3 0,8 0-58 16,-8 0-13-16,8 0-29 0,-8 0-17 0,8 0-25 15,-9 0-35-15,-3 10-32 0,8-8 21 0,2-2-241 16,1 2 32-16,0-1-3 0,1-1 59 16,0 0 21-16,0 1 31 0,3 2 10 0,0-1 25 15,2 2-39-15</inkml:trace>
  <inkml:trace contextRef="#ctx0" brushRef="#br0" timeOffset="-164746.86">26773 4892 339 0,'0'-3'284'15,"0"1"-45"-15,0-1-18 0,0 1-24 0,-2 0-8 16,2 1-21-16,-2-3-14 0,0 1-6 0,-1 2 2 16,1 0-18-16,-3-1-14 0,2 1-2 15,-2 1 5-15,1 0-18 0,-1 3 16 0,0-2-23 16,-9 5 23-16,1 1-5 0,-1 3 12 15,-1 1-5-15,0 1-15 0,2 2 12 0,0 1-13 16,0 0 26-16,2-1-24 0,1 2-4 0,3-2-1 16,1 1-21-16,4-3-6 0,-1-3 17 15,3 0-19-15,0-1-6 0,0-8 4 0,0 0-11 16,0 8 0-16,0-8-12 0,13 13 1 16,-7-11-3-16,2-1-9 0,-1 0-1 0,0-1-1 15,13 0-10-15,-11 0-13 0,4 0 10 16,18-11-2-16,-14 5-6 0,-1-4-11 0,0 0-11 15,1 0 14-15,-5-1-7 0,-2 1-18 0,1-2 14 16,-3 0 11-16,-3 0-12 0,0 4-1 0,-2-1-13 16,-3 1 16-16,0 8-8 0,0-7 0 15,-12-10 0-15,3 7 6 0,-4 3 3 0,2 0 10 16,-6 1-24-16,0 0-14 0,-2 1 15 16,0 1-1-16,-1 0 7 0,1 2-26 0,4 2 3 15,8 0 5-15,-2 0-40 0,1 0-21 0,-1 0 0 16,2 0-33-16,-1 0-15 0,-4 10-20 0,7-8-28 15,1-1 5-15,-1 2-22 0,2-2 19 16,1 2-242-16,1 1-1 0,1-1 10 0,2-1 27 16,-1 1 24-16,2-1 45 0,2 1 12 15,-1 0 6-15</inkml:trace>
  <inkml:trace contextRef="#ctx0" brushRef="#br0" timeOffset="-164226.92">27019 4947 232 0,'1'-2'353'16,"0"-1"-89"-16,-1 1-23 0,1 0-35 0,-1 1-14 15,-1-2-22-15,-1 1 7 0,2 1-31 0,-1 0 4 16,-3 1-24-16,1 0 13 0,1 0 3 0,-2 2 15 15,-1-1-33-15,0 1-1 0,0 2 16 16,-5 3-8-16,-2 4-3 0,1-1-26 0,-1 0 3 16,2 1-12-16,1 1 19 0,1 0-27 15,2-3 22-15,0-1-33 0,4 1 11 0,0-1-2 16,1 0-6-16,1-8-11 0,0 0 4 16,0 9 5-16,0-4-19 0,0-5-5 15,19 22 1-15,-11-16-4 0,4 2-10 0,1-5 0 16,-3-1-22-16,3-1 12 0,-3 0-4 0,-10-1-10 15,12 0 5-15,4 0 1 0,16-15-9 0,-15 7-6 16,-2-2 16-16,2-2 1 0,-4 2-14 16,-1-2 5-16,-1 0 9 0,-3 1-23 0,-2 2 18 15,-3 0-19-15,-1 1-4 0,-2 8 16 0,0-7-7 16,0 7 0-16,-16-22-8 0,4 13 4 16,0 1 9-16,-1 1-8 0,-2 1-14 0,3 1 10 15,-4-1-11-15,1 3-17 0,1 2-4 0,3 0 4 16,2-1-21-16,9 2-3 0,-8 0-33 15,0 0 0-15,2 0-15 0,6 0-23 0,-8 0 5 16,-7 12-25-16,10-12-28 0,1 3-20 16,2 1 18-16,0-2-137 0,0 1-88 0,2 0-27 15,0-2 30-15,2 2 25 0,-1 0 41 16,2-1-3-16,0-1 48 0,3 1-23 0</inkml:trace>
  <inkml:trace contextRef="#ctx0" brushRef="#br0" timeOffset="-163626.82">27312 4931 334 0,'2'-3'320'0,"-1"3"-50"0,1-3-17 0,-1-1-25 16,1 2-9-16,-2-1-22 0,1 0-14 15,-1 3-19-15,0-2-4 0,1-1 12 0,-2 2-34 16,0-1 1-16,-1 0 4 0,1 2-8 0,0 0-15 16,-2 0-25-16,1 0 28 0,-2 2-24 15,-1 1-11-15,0 0 39 0,-6 4-11 0,-3 3-5 16,4 0-3-16,-2 2-11 0,1 0 0 0,3-1-2 15,2-1-11-15,2-2-15 0,0 1-2 16,2-2 1-16,2 2-14 0,-2-3-4 0,2-6 11 16,0 0-13-16,0 9-8 0,0-3 0 0,17 13-3 15,-7-11-2-15,4-1-1 0,-4 0-7 0,6-5-4 16,-3 1-2-16,0-3 1 0,-13 0 1 16,11 0-5-16,2 0-8 0,3 0 0 0,17-10 8 15,-17 3 2-15,-1-1-17 0,0-2 8 16,0 0-12-16,-3 1 14 0,-1 0-6 0,-3-3-3 15,-3 4 8-15,-1 3-19 0,-2-2 11 0,-1 3 2 16,-1 4-5-16,0 0-6 0,0-8 6 0,0 8 4 16,0-7-5-16,-14-5 5 0,3 3-5 15,-1 3 4-15,2-1-5 0,-3 0-7 0,-1 2 8 16,0-2 1-16,1 5-5 0,2 1-3 16,-4-4-17-16,2 3-10 0,1 2 3 0,3 0 1 15,0 0-22-15,2 0 6 0,7 0-43 0,0 0-46 16,-9 0-27-16,2 0-39 0,7 0-22 15,-7 0 20-15,7 0-146 0,-16 10-80 16,16-8-14-16,0 1 3 0,0-2 29 0,1 1 26 16,1-1 64-16,1 2 15 0,3-3 4 15,0 2-24-15</inkml:trace>
  <inkml:trace contextRef="#ctx0" brushRef="#br0" timeOffset="-162702.78">27837 4896 295 0,'2'-1'273'16,"0"-2"-32"-16,1 1-30 0,-1 0-13 0,4 0-11 16,-5 0-25-16,2 2-18 0,-1-2-2 0,-2 0-14 15,2 1 22-15,0-1-8 0,-1 0-15 0,0 1-10 16,0 0 9-16,1 0-13 0,-1 0-19 15,-1 0-1-15,1 1-10 0,-1 0 9 0,0-3 0 16,0 3-32-16,0-1 12 0,-1 0 0 0,0 0-9 16,-1 2-17-16,1-3 40 0,-1 1-12 15,-1-1 2-15,0 1-25 0,1 0 4 0,0 1 0 16,-2-1-7-16,0 0-4 0,0 2-5 16,1 0 31-16,-2-1-10 0,0 2 18 0,1-1-23 15,-2 0-12-15,6-1 21 0,0 0-17 0,-15 5 17 16,9-2-7-16,0-2-16 0,-7 7 6 15,4-3-10-15,-1-1 13 0,2 0-9 0,3 0 7 16,-2 1-9-16,2 0 14 0,-6 5-16 16,4-2 8-16,-2 1 3 0,1 0 4 0,2-4-4 15,2 3 3-15,-1-3-6 0,3 0-5 0,0 1 1 16,0-2 1-16,1 0-6 0,-1 0-1 16,1 1 7-16,0-2-4 0,1 1 0 0,0-4 9 15,0 0-14-15,0 7 7 0,0-7-8 0,0 6-1 16,12 6 10-16,-9-10-13 0,2 1 6 0,-1 1-16 15,1-1 5-15,0-1 1 0,0 1 3 16,0-1-18-16,0 0-4 0,1-1 11 0,1 2-4 16,-1-2-7-16,1-1-2 0,0 0 1 15,1 0 13-15,3 0-18 0,0 0 1 16,1 0 1-16,17-10 14 0,-13 6-2 0,1-1 1 16,-1 0-17-16,0 0 14 0,-2-2 0 0,1 0-19 15,-3 0 14-15,-2 2 4 0,1-5-9 0,-2 4 5 16,-2 2-8-16,0 0-9 0,-3 1 12 15,0-1-6-15,-1 1 15 0,0 0-6 16,-2-2 0-16,1 1-11 0,0 0 10 0,1 0 1 16,-3 4 0-16,0 0-9 0,0-7-5 0,0 7 13 15,0-7-9-15,-11-3 9 0,2 0-8 16,-3-1 20-16,0 3-18 0,-1 1 9 16,4 4-2-16,2 0 15 0,-8-4-20 0,0 0 17 15,0 3-10-15,-1 0 8 0,-2 2-9 0,4 0 0 16,-4 0-8-16,3 0 14 0,6 2-6 0,-3 0-7 15,1 0-20-15,-5 0-10 0,-15 12-30 16,19-10-26-16,-3 5-15 0,7-2 10 0,-1-1-120 16,2 0-48-16,3 0-47 0,2-1 27 15,2 1-287-15,1-1 45 0,-1-3 40 16,0 0 43-16,0 0 32 0,20 22 36 0,-7-12-7 16,5-3 36-16,2 4 21 0,-1 0 10 0</inkml:trace>
  <inkml:trace contextRef="#ctx0" brushRef="#br0" timeOffset="-158774.8">18240 5784 712 0,'0'-14'383'0,"0"14"-53"0,0 0 9 0,0 0-45 16,0-14-35-16,25-1-33 0,-23 12 12 0,-2 3 3 15,1 0-39-15,0-3-8 0,1 2-7 0,0 3-6 16,-1 0-1-16,-1 2 0 0,0 2-29 15,2 13 2-15,-2-11 8 0,0 7-7 0,0 6-12 16,0 0-8-16,-11 26-33 0,8-23-5 16,-1 1 1-16,-1 0-11 0,3-3-4 0,-1 0-23 15,-1-1-14-15,1-3-7 0,1-4-14 0,-1-4-23 16,3-3-18-16,-1 1-19 0,1-4-4 16,-1 1-28-16,1-3-19 0,0-2 8 0,0 0-128 15,0 0-54-15,6 4-42 0,-4-6 30 16,0-1-241-16,0 0 52 0,-1 0-11 0,1-2 65 15,0 1 26-15,4-13-11 0,2 5 59 16,0 0 22-16,-1-1-28 0,4 1-1 0</inkml:trace>
  <inkml:trace contextRef="#ctx0" brushRef="#br0" timeOffset="-158294.03">18456 5799 514 0,'2'-3'435'0,"0"-1"-72"0,0 2-53 15,1-1-39-15,-3 2-31 0,2-1 37 16,-1 2-28-16,-1-2-18 0,1 2 0 0,-3 0-10 16,2 0-15-16,-2 3-3 0,0 1-6 0,0-1-15 15,-1 1 3-15,1 1-15 0,0 2 5 16,-4 6-22-16,-2 2 3 0,1-3-7 0,1 3 1 16,-3 5-31-16,1-3 14 0,1 1-4 15,2 0-30-15,0 1-16 0,0 1 7 0,1-3-25 16,-1 0 25-16,5-5-39 0,-2 0-4 15,2-1 17-15,0-3 0 0,0-8-17 0,0 6 4 16,0 0-3-16,0-6-1 0,14 14-25 16,-9-10 1-16,1-2 4 0,10 1 12 0,-1-1-25 15,-3-1 1-15,-12-1-1 0,11 0 10 16,-2 0-14-16,1 0 14 0,-2 0-19 0,-1 0-7 16,6-11 5-16,-8 7 19 0,0 1-21 0,0-1-6 15,-2 1 5-15,6-8 0 0,-2 5 1 16,-3 1-7-16,-2 0 11 0,0 1 0 0,-2-1-10 15,0 0 5-15,0 5-6 0,0 0 3 16,0 0-11-16,-14-12 6 0,10 10 7 0,-3 1-13 16,1-1-21-16,-12-1 6 0,5 1-18 15,-2 2-18-15,15 0-17 0,-14 0-23 0,-1 0-15 16,3 0 12-16,2 0-120 0,0 0-40 0,-3 10-27 16,9-8-47-16,1-2 31 0,1 2-198 15,2-2 4-15,1 2 35 0,3-1 5 0,2 1 59 16,2-2 13-16,16 1 42 0,1 1 17 0,5-2 43 15,-12 0 14-15</inkml:trace>
  <inkml:trace contextRef="#ctx0" brushRef="#br0" timeOffset="-157155">25220 5669 714 0,'0'-13'272'0,"0"13"-22"15,0 0-32-15,0 0-9 0,0 0-13 16,0 0-3-16,0 0-6 0,0 0-10 0,0-12-31 15,0 12 45-15,0 0-29 0,13 0 1 0,-13 0-20 16,15-19-4-16,-14 18 15 0,-1 0 0 16,0 0-18-16,1 1-7 0,-1 0-4 0,0-1-14 15,0 0-10-15,1 1-10 0,-1 0-10 16,0 5 3-16,-1-2 7 0,0 1 11 0,0 2 2 16,1 2-5-16,-2 12 12 0,2-9-14 0,0 7 10 15,0 2 1-15,0 6-9 0,0 0-11 16,0 1 5-16,0-1-14 0,0 1 2 0,-7 22-24 15,6-25 2-15,0-3-14 0,-1-1 10 16,0-1-10-16,0-2 7 0,1-5-27 0,1-2-8 16,0-3 2-16,-1 0 2 0,0-4-25 15,1-3-4-15,0 0-4 0,0 0-25 0,0 0-15 16,4 10-15-16,-4-11-16 0,2 0-29 0,1-1 11 16,-1-2-108-16,1 2-25 0,1-3-33 15,-2 0-28-15,1 1 25 0,0-1-195 0,-1 0-17 16,0 0 24-16,0 0 29 0,0-2 20 15,-1 4 43-15,2-2 27 0,-2 0 46 0,-1 0-1 16,0 5-7-16</inkml:trace>
  <inkml:trace contextRef="#ctx0" brushRef="#br0" timeOffset="-154883.44">25517 5756 550 0,'0'0'190'0,"0"-13"-23"0,0 13 5 0,0 0-24 16,0 0-7-16,0 0 3 0,0 0-8 15,0-13-13-15,0 13-11 0,-20-18 3 0,22 16 2 16,-1-1-6-16,-1 0 5 0,3 1 0 0,-3-2-9 16,1 1 0-16,2 3-17 0,-2-3 2 0,1-1-7 15,-1 2 11-15,0 1-13 0,-1-2 9 0,0 3-17 16,0 0 10-16,0 0-24 0,0 0 25 15,0-7-15-15,0 7-14 0,0 0 1 0,0-7-10 16,0 7 3-16,0 0-5 0,0-5-5 16,0 5-5-16,0 0-2 0,0 0-4 0,0 0 32 15,0-8-20-15,0 8 17 0,0 0-3 0,0 0-1 16,0 0-8-16,1-9 11 0,-4 11 7 0,1-1 13 16,-1 1 0-16,1 0-4 0,0 1 1 15,0-1 7-15,-2 1-3 0,1 0 8 16,0 1 3-16,0-1-11 0,-1 1 5 0,1-1 2 15,0 1 0-15,-1 1-23 0,1 0 14 0,0-2-14 16,0 4 5-16,2-2-2 0,-7 9 4 16,4-4-23-16,-2 3 11 0,0-4-24 0,1 6 5 15,2 1-3-15,-1-1-8 0,-1 0-3 16,4 1 21-16,-1-1 1 0,0 2-23 16,0-1 0-16,-1-3 14 0,1 6-12 0,0-2 14 0,0 0 1 15,-2 0-20-15,4-3 4 0,-1-3 3 16,-1-1 7-16,2 1-20 0,0-11-5 15,0 7 22-15,0 0-14 0,0-1 11 0,0-6-15 16,0 9 1-16,0-4 0 0,22 11-4 0,-7-10-2 16,1-2 16-16,-2-3-15 0,-1-1-1 15,-1 2-4-15,-1-2 8 0,-3 0 0 0,5 0-13 16,-1 0 21-16,12-12-12 0,-17 9-16 0,0 1 12 16,1-1-1-16,-1 1 4 0,4-5-14 15,-2 2 18-15,-6 1-8 0,1-2 4 0,-1 1-20 16,-1 1 16-16,-1 0 0 0,0 0-7 15,-1 4-5-15,0 0 17 0,0 0-22 0,0-9 26 16,-19-7-26-16,10 10 13 0,-6 1-6 16,1 0 12-16,-2 0-19 0,-2 3-1 15,-2 2 0-15,6-2 17 0,5 2-6 0,-6 0 3 16,-1 0-16-16,-1 0-6 0,4 0-32 16,0 0-15-16,3 0-12 0,1 0-32 0,1 0-13 15,8 0-42-15,-7 0 15 0,7 0-104 0,-8 0-52 16,8 0 28-16,-7 0-264 0,7 0 0 15,0 0 53-15,0 0 23 0,-8 0 19 16,8 0 55-16,0 0 51 0,0 0-16 0,-11-5 68 16,10 5-8-16,0 1 16 0</inkml:trace>
  <inkml:trace contextRef="#ctx0" brushRef="#br0" timeOffset="-152225.16">15880 5522 551 0,'0'0'199'15,"0"0"-30"-15,0-13-9 0,0 13-10 0,0 0-14 16,0 0-4-16,-15 0 12 0,15 0-25 0,0 0-1 16,0 0-6-16,0 0-5 0,0 0 2 0,0 0 0 15,0 0 0-15,0-13-19 0,0 13 2 16,0 0 3-16,0 0 1 0,-23-17-13 0,21 16-6 16,0 0-6-16,4-1 23 0,-2 2-4 0,-2-1-10 15,2 1-16-15,0-1-2 0,-2 2-3 16,2-2-10-16,0 2 19 0,-2-2-20 0,2 0 8 15,0 1-29-15,0 0 25 0,-2 0-12 0,2 0 13 16,0 1-31-16,0 1-1 0,-3 0 2 16,2 0 0-16,-1 3 1 0,0-2 22 0,-6 10-29 15,1 3 24-15,1-2-4 0,0 2 12 0,0 4 1 16,-1 2-12-16,1 3 22 0,-1 1-7 16,-1 1 1-16,0-1 0 0,-1 0 2 0,-1 1-4 15,2 5 5-15,-1-1-16 0,-3 0-13 0,3 1 1 16,1 2 7-16,-4-2-1 0,7 0-8 15,-3-2-3-15,1-2 1 0,-1-2-2 0,2 2-7 16,0-2 1-16,1-5-11 0,1-4 9 0,0-3 2 16,2-2-6-16,-1-5 7 0,3 1 2 15,0-3 3-15,-3 0-2 0,3-1 15 0,-2-2-11 16,2-2 3-16,0 0-7 0,0 0-12 16,0 0 9-16,0 0 5 0,0 0-4 0,0 0-5 15,0 0-14-15,2 5-6 0,-2-7 9 0,0 0-8 16,0 2-29-16,-2-1-5 0,2-1-21 0,2 2 5 15,-2-2-20-15,0 0-35 0,0 0-15 0,-2-1-22 16,2 0-10-16,0 1-30 0,-2-1-48 16,4-2 22-16,-2 1-177 0,0 0-73 15,-2 0 40-15,0-1 26 0,2 1 32 0,0 4 33 16,0 0 29-16,-9-8-16 0,5 4-3 0</inkml:trace>
  <inkml:trace contextRef="#ctx0" brushRef="#br0" timeOffset="-151870.66">15506 6105 799 0,'-2'-2'347'16,"1"0"-43"-16,-1 1-9 0,0 0-38 0,-1 1-8 16,3-3-30-16,-2 3-31 0,2 0 0 15,0 0-21-15,-2 3 40 0,4-2-16 0,-2 2 20 16,0 2-30-16,0 0 3 0,2 1-19 0,1 0-3 15,1 14-19-15,-1-3-7 0,3-1-18 16,-2 1-4-16,-1-2-8 0,-1-2-17 0,-2-2-4 0,2-1-9 16,5 6-4-16,-4-6-9 0,-1-2-3 15,0-1-7-15,0-1-10 0,0-2-9 0,-2 0-8 16,2-1-11-16,-2-1-5 0,1 1-12 0,1-3-6 16,0 0-22-16,0 0-26 0,-2 0-3 15,0 0-27-15,0 0 9 0,8 0-49 0,-8 0-26 16,8 0-31-16,5-11-23 0,-8 10-18 15,9-7 0-15,-1 0-24 0,5 0 22 0,-3 1-103 16,-1-1-44-16,-1 1-24 0,-3 0 5 0,1-1 28 16,2 1 26-16,1-2 8 0,-1 1 13 15,-6 1 11-15</inkml:trace>
  <inkml:trace contextRef="#ctx0" brushRef="#br0" timeOffset="-151614.43">15809 6132 499 0,'2'-7'241'15,"2"2"0"-15,-4 1-7 0,3-1-1 16,-1 2-6-16,0-1-20 0,-2 3 20 15,2-2-25-15,0 2 0 0,-2 1-28 0,0-3-28 16,0 3 17-16,0 3-13 0,-2-1-15 0,-2 1 6 16,2 2 10-16,-5 5-34 0,-2 3 20 15,-2 0-10-15,2 3 2 0,-5 1-25 0,1-1-4 16,0 0 3-16,-3 2-19 0,0-2-11 0,-2-1 0 16,2 3 0-16,-6-4-2 0,2 6-23 0,1-7 4 15,2 4-19-15,-4-3-15 0,4-2-16 0,-2 0-39 16,6 3 5-16,1-5-56 0,-1-3-15 15,2 3-32-15,4-6-37 0,3-1-24 0,-1-3-31 16,5 0 21-16,0 0-199 0,0 0-22 16,0 0 20-16,0 0 40 0,0 0-20 0,0 0 54 15,0 0 26-15,0 0 3 0,0 0 37 0</inkml:trace>
  <inkml:trace contextRef="#ctx0" brushRef="#br0" timeOffset="-149154.9">15324 6723 864 0,'0'0'306'0,"0"0"-28"0,0-13-42 15,-14 13-33-15,14 0 15 0,0 0 5 0,0 0-40 16,-14 0 7-16,-6 21-23 0,9 0 28 16,2-1-12-16,0 3-15 0,-2 2-15 15,-3-2-5-15,3-1 1 0,0 1-20 0,-1-2-19 16,-1 2-10-16,2-2-4 0,1-4 7 0,0 0-15 15,-4-4-11-15,5 0-13 0,2-4 5 0,3-3 3 16,0-1-13-16,-2-3-8 0,4 2-9 16,-2-3-7-16,4-1 2 0,0 0-20 0,0 0-5 15,0 0-5-15,-6-12 11 0,5 8-9 0,1 0-16 16,0 0 9-16,2 1 8 0,-1-1-4 16,1 1 0-16,2 2 5 0,0 0-8 0,4 3 17 15,-2-2 2-15,10 4-2 0,-6-4-2 0,19 7-3 16,-10-3-3-16,-2 0-5 0,0 0-7 15,1 0 10-15,-2 1-7 0,-5-5-4 16,0 0 9-16,1 0-26 0,-12 0-13 0,6 0-11 16,-6 0 0-16,9 0 5 0,-9 0-47 0,17-11 10 15,-13 8-29-15,0-1 12 0,-2-1-4 0,0 1 8 16,1-1-17-16,-3 1 26 0,0-2 3 16,0 1 8-16,0 5 16 0,0 0 17 0,0-7 12 15,0 7 22-15,0 0 14 0,0-8-14 16,0 8-2-16,-11-12 2 0,9 11-1 0,-1 1 1 15,-1 1 72-15,1 2-5 0,1 1 6 0,-2 2 25 16,-1 11 2-16,-1 0 3 0,1 0-16 0,1 2 0 16,-4 3-4-16,2-3-8 0,-1 1-5 15,1-1 1-15,-4 0-11 0,4 0-14 0,1-1-2 16,-1-3-12-16,1-3-23 0,1-3-41 16,1-1-20-16,1-2 5 0,0-3-110 0,1 0-73 15,1-3-57-15,1-3 30 0,3 2-261 0,1-4 46 16,8-6 51-16,3-4 41 0,-1-4 8 0,4 3 21 15,-2 0 43-15,4-1-8 0,2-2 19 16,-1 1 11-16</inkml:trace>
  <inkml:trace contextRef="#ctx0" brushRef="#br0" timeOffset="-148696.68">15797 6737 428 0,'8'-7'502'0,"-4"1"-94"16,0 2-58-16,-2 3-3 0,-2 5-18 15,-2 1 10-15,-2 9-22 0,0 8-10 0,-4 2 2 16,4 5-39-16,-3-1-16 0,3 2 10 0,-3-2-30 16,3 0-27-16,-4-2-14 0,4 1-6 15,-2 0-30-15,-1-5-24 0,3 2-5 0,-2-3 2 16,6-2-37-16,-2-7-9 0,-2-1-1 0,4-5 11 16,-2 0-16-16,0-2-7 0,2-1-9 15,0-2 8-15,0-1-34 0,0 0-6 16,0-4-6-16,0 0-12 0,2 0 3 0,-2-2-17 0,2 1 10 15,-2-1-26-15,2 1 4 0,3-10 9 16,0 6 1-16,4-2-8 0,-5 2-1 0,4 4 10 16,2 4-2-16,-3-2 9 0,-1 1-17 15,1 1 13-15,-7 1-4 0,14 0 0 0,1 0-4 16,16 13-4-16,-17-8 22 0,-3-1-24 16,-2 1 22-16,3 2-25 0,-4-3 21 0,-3 1-23 15,-3 0 30-15,2-3-15 0,-4 4 4 0,0-6 9 16,0 0 6-16,0 0-13 0,0 7-2 15,-21 9-9-15,7-7 9 0,-4-2-26 0,-2 0-26 16,3 1-45-16,-2-4-20 0,3 0 12 16,5-2-123-16,0-1-31 0,11-1-25 0,-8 0-27 15,8 0 28-15,-12-10-161 0,14 5-73 16,-2 1 48-16,4 1 33 0,-2-3 30 0,2 2 22 16,8-8 39-16,1 0 22 0,1 0-22 0,0 2 44 15,2-1 13-15</inkml:trace>
  <inkml:trace contextRef="#ctx0" brushRef="#br0" timeOffset="-148505.68">16016 7004 283 0,'9'-5'334'0,"1"1"-34"0,0 1-18 16,-5 2-17-16,1-1-37 0,-2 1-21 0,-1 2 5 15,1 0-2-15,-4-1-25 0,0 0-4 0,7 9-28 16,-5-2-3-16,1 10 2 0,-3-2-40 0,0-7 2 16,0 5-23-16,0 2 7 0,0 2-9 15,-14 14-10-15,7-17-8 0,7-3-8 16,-2-2-50-16,0 0-42 0,2-3-39 0,-4-3-51 15,4-2-45-15,0-2 16 0,0 0-308 0,2-1 29 16,2-1 45-16,2-8 29 0,1 0 18 0,1-6 37 16,2 1 24-16,-1-2-19 0</inkml:trace>
  <inkml:trace contextRef="#ctx0" brushRef="#br0" timeOffset="-148350.26">16171 6834 747 0,'-2'-3'345'0,"0"1"-58"0,-4 2-54 0,2 0-16 16,2 3-43-16,0-1-8 0,1 0-20 0,-3 3-63 16,2-1-28-16,0 0-46 0,0 0-63 0,-1 0-32 15,3-1 7-15,2 0-304 0,-1-1 21 16,1 0 52-16,0 0 7 0,4 0-14 0</inkml:trace>
  <inkml:trace contextRef="#ctx0" brushRef="#br0" timeOffset="-148137.22">16202 6859 789 0,'5'-1'343'0,"1"-1"-29"15,-2 1-9-15,-1 1-24 0,-1 1-20 16,3 1-30-16,-3 3 67 0,-2 0 0 0,3 17-15 16,-1 2-5-16,-2-11-26 0,0 6-5 0,0 5-40 15,0 1-19-15,-14 28-18 0,11-27-6 0,-1-2-22 16,-2 0 0-16,3-2-20 0,-1-2-33 16,2-2-17-16,0-5-15 0,-1-5-29 0,3-1-30 15,0-1-47-15,0-5-27 0,0-2 7 16,0-1-194-16,0 0-70 0,3-3 31 0,-1-2-223 15,6-6 33-15,-5-4 44 0,1 0 32 0,1 0 40 16,-3 1 18-16,2-1 22 0,-1 5 26 16,1-2 9-16,-3 1 16 0</inkml:trace>
  <inkml:trace contextRef="#ctx0" brushRef="#br0" timeOffset="-147937.16">16180 6991 797 0,'-5'0'417'16,"3"0"-59"-16,-2-1-48 0,1 0 17 15,0 1-36-15,1 0-14 0,2 0 4 0,-2 2-28 16,2-1-20-16,2-1-31 0,0 2-14 0,4-1-25 16,-2 0-17-16,3 0-18 0,-1 1-31 15,14-1-49-15,-2 1-39 0,2 1-1 0,3-2-115 16,0-1-51-16,-1 1-66 0,3-1 21 0,2 0-289 16,-13 0 48-16,5 0 11 0,4 0 46 0,0 0 29 15,1 0 18-15,-1 0 31 0,1 0 1 16,-5 0 22-16</inkml:trace>
  <inkml:trace contextRef="#ctx0" brushRef="#br0" timeOffset="-147497.46">16569 6813 394 0,'-3'-2'406'0,"1"5"-46"16,0-2-52-16,0 4 46 0,-4 11 19 0,2 1-27 15,-2 5-5-15,4 4-16 0,-1 1 4 16,3 3-9-16,-2 2-33 0,0 0-24 0,2-16-17 15,0 7-32-15,0 4-15 0,0 2-19 0,0 0-33 16,-8 24 2-16,4-31-18 0,2-1-12 16,0-5-14-16,1-2-20 0,-1-5 1 0,0-3 2 15,2-2-17-15,-2-1-18 0,0-2-22 16,2-2-4-16,-2-2-32 0,2-1-13 0,2-1-14 16,2-12 0-16,1 0-13 0,1 1 2 0,2 0-10 15,1 0 4-15,-1 0 13 0,4 3-1 16,3-1 7-16,-4 3-3 0,3 3-3 0,-3-1 8 15,3 4 12-15,1 1-6 0,4 1 15 0,-13 3-6 16,7 0 19-16,21 10 16 0,-14-3-16 16,-4 2 12-16,-1 2-1 0,-2 4 9 0,-2-1-17 15,-1 1 8-15,-4-1-4 0,-4 1 14 0,-2-15 1 16,0 9-4-16,0 0 1 0,-12 5-11 16,1-3-1-16,-3 0 5 0,-1-2-21 15,-2-4-26-15,4-4-23 0,5-1-35 0,0 0-49 16,-3 0 12-16,-15-11-119 0,13 2-66 0,3 1 28 15,5 0-286-15,1 2 49 0,4-1 37 0,-2-1 17 16,2 0 73-16,0-2 27 0,0 0 24 16,18-14 27-16,-9 10 7 0,0-1-23 0,5 3 51 15</inkml:trace>
  <inkml:trace contextRef="#ctx0" brushRef="#br0" timeOffset="-147315">16874 7069 475 0,'8'1'418'0,"6"6"-43"0,-5-2-15 0,0 3-48 16,-2 1 22-16,2 5-19 15,-5-4-28-15,-1 8-21 0,-1-1-42 16,0 2-14-16,-2-6-30 0,0-3-11 0,0 4-32 0,0 0-8 16,0-2-43-16,0-2-57 0,-11 10-1 0,9-13-2 15,0-2-113-15,0-2-55 0,-1-1-48 16,1-1 18-16,1-2-278 0,-1-1-9 0,0-1 46 16,2-3 48-16,0-2 21 0,2-10 31 0,-2 8-1 15,0-6 19-15,16-23 12 0</inkml:trace>
  <inkml:trace contextRef="#ctx0" brushRef="#br0" timeOffset="-147189.18">16975 6960 934 0,'0'-4'313'0,"0"1"-62"15,-2 0-40-15,1 3-28 0,0 0-19 0,-2 0-50 16,1 3-24-16,2-2-33 0,-2 2-55 16,2 0-55-16,0 2 6 0,-2-2-210 0,4 3-64 15,0-1-5-15,0 1 39 0,-2 2-1 0,14 16 6 16</inkml:trace>
  <inkml:trace contextRef="#ctx0" brushRef="#br0" timeOffset="-146831.22">17037 7118 290 0,'3'16'303'0,"4"-1"-22"0,-3-3-8 0,-3-1 6 16,1-2-47-16,2 6 3 0,-4-4-5 15,0-3-20-15,0-1-27 0,0-7-20 0,0 0 65 16,0 7-7-16,0-7-5 0,0 7 12 16,0-7-13-16,0 6-16 0,-11 2-9 0,8-5-24 15,-1-3 3-15,1 0-7 0,-1 3-12 0,0-5-30 16,2 1 4-16,-2-2-10 0,1 2-23 15,-1-1-7-15,1-2 7 0,3 0-24 0,-1 0 13 16,1-1-13-16,1-1-4 0,4 1-24 0,-3 2 6 16,2-2-8-16,8-6-6 0,1 0 9 15,1 0-16-15,2 4 8 0,-1-1 7 0,3 4-21 16,-2 1 19-16,-7 3-23 0,2 0 14 0,4 0 8 16,15 9-9-16,-15 1-10 0,-3 0 12 15,-1 0-3-15,-4 1-3 0,1 2-14 0,-5-2 12 16,-3-1 2-16,0-10-17 0,0 8 3 15,0 2-28-15,-11 11-25 0,7-14-20 0,1-1-27 16,-4-2-25-16,5-1 11 0,-3-3-165 16,1 0-39-16,2 1 28 0,0-2-240 0,1 1-12 15,0-3 48-15,1 2 32 0,2-2 21 0,-2 1 23 16,4-1 41-16,1-1 30 0,10 0 24 16,1-1 49-16,3-1-12 0</inkml:trace>
  <inkml:trace contextRef="#ctx0" brushRef="#br0" timeOffset="-145934.33">17455 7177 770 0,'3'-6'417'16,"-3"1"-68"-16,0 2-44 0,-2-1 22 15,-1 2-19-15,-1-1-20 0,-2 2-10 0,-1 1-22 16,-7 4-26-16,-4 2-12 0,2 2-21 16,-1 3-4-16,3 2-15 0,0 2-14 0,1-1-8 15,2 2-16-15,3 1-16 0,0-2 2 16,4-2-6-16,2 1-8 0,-1-2-9 0,1-6-25 15,2-6 12-15,0 7-14 0,0-7-14 16,11 11 6-16,-5-9-5 0,-3-2-32 0,5-1-8 16,6-3-4-16,2-3-18 0,-2-1-11 0,2-2-9 15,-1-1-10-15,2-3-7 0,-6-1-7 0,1-2 0 16,0 7-6-16,-3-3 14 0,1 2 5 16,-4 5-5-16,-1-2 2 0,-2 2 19 0,-2 2-15 15,1 2-1-15,0 2-2 0,-2 0 26 16,-2 2-2-16,2 4 17 0,0-2 14 0,-2 1 7 15,1 1-3-15,0 0 14 0,1 2 16 0,-1-1-10 16,1-7 12-16,0 6-9 0,0 1 2 0,0-1-3 16,0-6 4-16,0 9-15 0,0-4 21 15,0-5-16-15,12 12-2 0,-10-10-26 0,2-1 20 16,4-2-5-16,-2-1-7 0,9-3-29 16,2-1-3-16,-3-2-2 0,3 4 12 0,2-5-10 15,-4 3-1-15,-5 1 6 0,3 5-5 0,-7-4 4 16,0 3-2-16,1 1-14 0,-7 0 11 15,0 0-7-15,0 0 13 0,16 12 0 0,-8 1-5 16,-5-4 4-16,-1 1 6 0,-2-2-6 16,0 1 12-16,2-2-1 0,-2-7 6 0,0 0-4 15,0 6 9-15,0-6-10 0,0 8 10 0,0-8 1 16,0 5-5-16,-11 2 6 0,9-4 5 0,0-3-21 16,2 0 5-16,-2 0-10 0,2-3 7 15,0 1-20-15,2-3-3 0,5-9-10 16,-3 3 3-16,4 0 11 0,0-1-1 0,1-1-8 15,-1 6 4-15,0 2-5 0,5-1 2 0,1-1 7 16,-4 4 1-16,-1 1 1 0,-2 2-5 0,3 0 9 16,-1 0-5-16,-9 0-7 0,0 0 16 15,6 0-6-15,2 0-2 0,-8 0 5 0,10 0-7 16,-4 0 8-16,-6 0-1 0,17 11 7 0,-11-10-13 16,-1 0 19-16,-1 1-5 0,0-1 3 15,1-1-2-15,1 0-9 0,-6 0 16 0,0 0-9 16,6 0 2-16,1 0-7 0,-7 0 7 15,19-10-4-15,-13 8-4 0,-2 1 13 0,0 0-11 16,0-1-1-16,-4 2 0 0,0 0-4 0,0 0 12 16,0 0 0-16,18 23 17 0,-16-3 8 15,-2 5-13-15,1 0 15 0,-1 5 6 0,0-13 0 16,0 8 12-16,0 4-23 0,0 2 23 0,-11 31-13 16,8-29 5-16,-2-2 0 0,-1-1 2 15,1-2-15-15,-4-4-8 0,3-3 13 0,-1-3 17 16,3-7-10-16,-3-4-12 0,5-4 19 15,2-3 1-15,0 0-14 0,0 0 14 0,-10-17-23 16,10-3 14-16,0 8-36 0,10-27-18 16,-3 13-27-16,1-4-30 0,3-1-59 0,1-1 14 15,1-3-167-15,3-5-67 0,1 0 32 0,-2-4-304 16,2-2 67-16,2 0 64 0,-2-4 17 16,1-2 47-16,1-1 13 0,3 0 30 0,-5 3 23 15,5-1 61-15,4 2 14 0,-1-3 9 16</inkml:trace>
  <inkml:trace contextRef="#ctx0" brushRef="#br0" timeOffset="-144681.96">18527 7558 870 0,'0'0'372'0,"14"0"-35"0,-14 0-29 15,0 0-37-15,0 0 37 0,9 9-30 0,-9 3 2 16,-7 25-34-16,3-8-27 0,-2 0-7 15,-1 3-14-15,0-6-31 0,1 3-16 0,-1-2-15 16,0-3-5-16,1 0-17 0,0-3-12 0,1-2-13 16,4-8-27-16,-3 5-48 0,0-8-12 15,4 0-30-15,-2 0 2 0,2-7-136 16,0 2-41-16,-2-3-70 0,2 0 23 0,6-3-242 16,-3 2 29-16,8-10 39 0,-2-2 45 0,2-1-12 15,1-3 63-15,2-2-21 0,-1-1 10 0,4 1 79 16</inkml:trace>
  <inkml:trace contextRef="#ctx0" brushRef="#br0" timeOffset="-144299.95">18747 7591 1003 0,'6'-9'375'15,"-2"3"-51"-15,-1 1-3 0,0-1-16 0,0 4-50 16,-1-1-11-16,0 0-17 0,-1 2-12 16,-1 1-19-16,0 1 3 0,-1 1-5 0,-1 3-4 15,-3 9 3-15,-4 3-12 0,-2 1-11 0,1 3-11 16,1 2-3-16,-3 2-8 0,2-1-17 15,-2 1-9-15,0 1-10 0,1-1-18 0,2 0-4 16,-1 0-8-16,4 4 4 0,2-4-11 0,3 0-18 16,1-12 7-16,0 3 25 0,12 16-31 15,-1-16-8-15,-1-5-15 0,8-4 2 0,0 0 16 16,3-5-18-16,-2-2-17 0,-8 0-1 0,5 0-21 16,21-9 10-16,-15 2-20 0,-1-4 13 15,-2 2-23-15,-1-1 9 0,-2-2-7 0,-4 3 9 16,1-3-10-16,-3 3 8 0,-4 1 10 15,-2 2-3-15,-2 1-13 0,-2 2 8 0,0 3-12 16,0 0-7-16,-12-3 0 0,6 0-7 0,-1 3-7 16,-14-2-5-16,-1 2 0 0,12 0-33 15,-5 0-35-15,-1 0 11 0,0 0-65 0,4 0-32 16,2 0-25-16,0 0-47 0,3 0 26 16,7 0-123-16,0 0-96 0,-7 0 2 0,7 0 57 15,0 0 16-15,-6 2 14 0,10-4 12 16,1 2 48-16,10-6 12 0,2 1 31 0,6 1 8 15</inkml:trace>
  <inkml:trace contextRef="#ctx0" brushRef="#br0" timeOffset="-143570">18743 6400 222 0,'-2'-11'363'0,"-5"-1"-66"0,-1-2-9 0,1 4-47 15,1 0-27-15,1 3-24 0,0 0 6 16,1 2-40-16,-2 0-16 0,3 2-22 0,0 0-1 15,-2 1-13-15,2 0 4 0,2 0-27 0,-1-1-9 16,-2 3-13-16,2 0 25 0,-1-1-13 0,-1 1 21 16,4 0-13-16,0 0 7 0,0 0 23 15,-19 17-12-15,10-2 34 0,1 3 6 0,0 6 0 16,1 3 8-16,1 0 3 0,2 3 4 0,1 4-6 16,0 3-3-16,1-2-20 0,2 0 0 15,-3 1-25-15,3-2 4 0,0-17-18 16,0 7-10-16,0 5 4 0,0 3-12 0,0-4-5 15,13 26-12-15,-10-35-11 0,2 1 5 0,-2-6-27 16,-2-2-25-16,-1-3-16 0,1-3-13 16,2-1-27-16,-3-2-20 0,0 0 9 0,1-2-121 15,-1-1-34-15,-2 0-33 0,2-2 25 0,-3 0-203 16,-1 0-67-16,0-2 46 0,-4-6 40 16,-4 1 31-16,0-3 26 0,-3 1 25 15,4 0 3-15,-2 0 5 0,0 0 49 0</inkml:trace>
  <inkml:trace contextRef="#ctx0" brushRef="#br0" timeOffset="-143328.86">18448 6750 929 0,'2'-2'349'0,"-2"1"-5"16,0 1-44-16,1 1 46 0,0 1-27 0,2 2-5 16,-2 1-30-16,5 10-15 0,0 1-11 0,1 2-36 15,0 1-8-15,0 3-12 0,-1-2-21 0,3 3-31 16,-4-3-16-16,0-1 2 0,2-5-15 15,6 2-24-15,-8-2-20 0,0-5-7 0,-1-1-29 16,0-1-28-16,-1-4-22 0,1 0-40 0,1-1-27 16,1-1 7-16,0-1-129 0,-6 0-29 15,10 0-29-15,16-12 27 0,-11 3-167 0,-2-1-103 16,2-2 50-16,-3 0 8 0,4-2 43 0,-1-4 12 16,-2 0 40-16,1 0 39 0,-4-1 15 15,2 2 8-15</inkml:trace>
  <inkml:trace contextRef="#ctx0" brushRef="#br0" timeOffset="-143155.9">18781 6795 252 0,'5'-7'355'0,"0"-2"-23"15,-3 4-12-15,0-1-25 0,-3 2 10 0,3 1-59 16,-1 1-2-16,-2 2-30 0,1 0 45 0,-4 4-22 16,-4 7-9-16,-3 3-23 0,-3 2-7 15,1 5-28-15,-1 0-7 0,1-2-26 0,-3 1-12 16,4 4-15-16,-1-4-37 0,-1 0-34 0,0 1-37 16,2 1 1-16,4 1-91 0,-5 1-64 0,3-4-68 15,3 2 20-15,-2-1-269 0,9-11 21 16,0 7 29-16,0 0 30 0,0 2-14 0,15 20 25 15,-4-19 99-15,4-1 1 0,1 1-27 16</inkml:trace>
  <inkml:trace contextRef="#ctx0" brushRef="#br0" timeOffset="-142732.78">19242 7657 280 0,'2'-3'521'0,"0"0"-112"0,0 1-63 0,0 0 21 16,-1 2-21-16,1 2-4 0,1-1-11 15,0 3-11-15,5 12-22 0,-2 0-21 0,1 1-18 16,-1 2-21-16,2 1-28 0,-2-1-10 16,0 5-14-16,0-6-32 0,-1 0-15 0,0-3-13 15,0 2-7-15,-2-7-39 0,-1-2-2 0,1-1-41 16,-2-2-33-16,1-1-18 0,-2-1-42 15,1 0-48-15,1-2 9 0,-2-1-146 0,0 0-44 16,0 0 24-16,0 0-212 0,12-15-29 16,-5 1 32-16,-5 2 42 0,5-6 12 0,1 0 56 15,-4-2 11-15,1 1 4 0,-4 1 64 0,4-2-18 16,-1 2 5-16</inkml:trace>
  <inkml:trace contextRef="#ctx0" brushRef="#br0" timeOffset="-142528.75">19441 7614 329 0,'1'-6'462'0,"1"2"-39"16,-1 0-81-16,0 3-26 0,-2-2-40 15,1 3 17-15,-3 3 11 0,-1 0-2 0,-3 9-18 16,-2-1-12-16,-4 4-11 0,-1 2-14 0,-2 0-13 16,1 2-36-16,-2 3-10 0,-5-2-15 15,-3-1-37-15,2 1 2 0,0-2-34 0,1 0-28 16,0-4-30-16,2 2-30 0,1 0-62 16,1-7-28-16,1 2 8 0,8-5-118 0,1-3-68 15,1-1-48-15,1 0 33 0,6-1-255 0,0-1 40 16,0 0 41-16,0 0 45 0,0 0 21 15,0 0 24-15,13 4 28 0,-8-4 19 16,1 1 29-16,0-1 30 0</inkml:trace>
  <inkml:trace contextRef="#ctx0" brushRef="#br0" timeOffset="-140806.65">19662 7596 716 0,'0'0'218'0,"0"0"-9"16,0 0-13-16,0 0-5 0,13 0-27 15,-13-13-7-15,0 13 10 0,0 0-32 0,0 0-13 16,0 0 3-16,0 0-6 0,0 0 13 0,0 0-13 16,0 0-8-16,0 0 22 0,0 0 2 15,0 0-2-15,0 0-33 0,0 0 8 16,0 0-12-16,0 0 28 0,0 0-20 0,0 0-9 15,0 0-21-15,0 0 16 0,0 0-20 0,0 0-21 16,0 0 15-16,0 0 8 0,0 0 2 16,0 0-6-16,0 0 22 0,0 0-13 0,0 0 3 15,6 13 14-15,-12 6-1 0,-1 2-4 16,0 1-4-16,-1 2 0 0,2 0-1 16,1-1-7-16,2 1-9 0,0-2-3 0,3-2 7 15,-2-1 4-15,2-12-17 0,0 4 6 0,0 1 7 16,16 12 12-16,-8-16-4 0,3 1-16 0,2-4-7 15,4 0 4-15,3-3-8 0,0 0-22 16,0-2 16-16,-10 0-25 0,6 0-9 0,0 0-25 16,15-10-19-16,-17 3-25 0,-2 3-37 15,-4 0-16-15,0 1 13 0,-2 2-153 0,-3-4-41 16,-1 2-68-16,-2 1 33 0,1-1-231 0,-1 0 48 16,-1 2 54-16,1-3 4 0,0 4 32 15,0 0 67-15,-10-10-6 0,7 7 37 0,0-1 45 16,-2 1-43-16,1-1 53 0</inkml:trace>
  <inkml:trace contextRef="#ctx0" brushRef="#br0" timeOffset="-140559.49">19808 7763 371 0,'-3'-5'482'16,"3"3"-79"-16,-2 0-61 0,1 0 19 0,-1-1-37 16,2 3-32-16,-1 0-2 0,-1 3-6 15,0 0 2-15,-1 3 2 0,-1 11-34 0,-3 1-18 16,1 0-4-16,-1 4-20 0,3 0-30 15,-1 2-2-15,0-1-14 0,0 0-35 0,-1-3-3 16,0 1-15-16,2-2-31 0,0-1-31 0,0-3-30 16,1-4-17-16,1 0-24 0,1-5-35 15,0-2-54-15,0 0 9 0,1 0-90 0,0-4-52 16,0 0-57-16,3 0 30 0,-2-1-254 16,1-2 38-16,0-1 27 0,1 0 60 0,0 0 1 15,4-9 64-15,2 5 11 0,2-3 1 0,1-3 19 16,3 1 23-16</inkml:trace>
  <inkml:trace contextRef="#ctx0" brushRef="#br0" timeOffset="-140274.25">20116 7749 728 0,'1'0'438'0,"0"-3"-67"15,-1 2-9-15,1 0-4 0,0-1-14 16,-1 1-8-16,0 1-19 0,2-2 9 0,-2 1-38 16,1 0-27-16,1 1-8 0,1 0-23 0,1-1-27 15,1-3-17-15,2 4-13 0,10-4-23 0,-3 1-36 16,3 1-9-16,1-1-44 0,-2-2-41 16,-2 5-33-16,-4-2-68 0,8 1 9 0,-6-1-154 15,-4 0-69-15,-1 2 25 0,-6 0-279 0,-1 0 29 16,0 0 46-16,1 5 48 0,-3-3 38 15,-1 0 14-15,-1 1 37 0,1-1 24 0,-1 1 25 16,-1 1 25-16,-9 4-16 0</inkml:trace>
  <inkml:trace contextRef="#ctx0" brushRef="#br0" timeOffset="-140052.65">20090 7832 740 0,'-2'3'442'0,"0"-2"6"16,1 2-14-16,1-1-13 0,1 1-34 15,1 0-24-15,2 0-13 0,1 0-36 0,0 0-52 16,11 3-2-16,2-3-46 0,-1 3-24 16,0-2-33-16,0-1-14 0,1-2-45 0,-8 2-36 15,1 1-50-15,-1-4-43 0,-2 3 3 0,-1-3-156 16,-2 0-66-16,0 1 22 0,-5-1-301 16,0 0 38-16,0 0 51 0,7 0 20 0,-7 0 7 15,0 0 53-15,0 0 17 0,0 0-5 16,11-7 49-16,-13 6 4 0,1 1 22 0</inkml:trace>
  <inkml:trace contextRef="#ctx0" brushRef="#br0" timeOffset="-137017.54">20710 7653 348 0,'0'0'391'0,"0"0"-69"16,0-13-23-16,0 13-28 0,24-20 15 0,-23 16-48 15,0 2-22-15,-1-1-11 0,-1 0-23 0,0 2-17 16,-1 0-11-16,-1 1-15 0,-2 2-13 15,-6 6 25-15,1 4-25 0,-3 3 13 0,-2 2-9 16,5 2 8-16,-3 5-8 0,1 0 1 0,3 2-13 16,-1-2 3-16,2 1-8 0,0 0-9 15,1 1-8-15,2 0-4 0,3 0-14 0,2-4 0 16,0-4-8-16,0-10-7 0,0 3-5 0,0-1-10 16,14 6-6-16,-7-12 0 0,0-2 1 15,2 0-13-15,7-7-4 0,-9 5 10 0,19-8-13 16,-9 0-6-16,-3-2 5 0,2 0-2 0,-4 0-4 15,1 3-3-15,-3-6-9 0,-2 1-7 16,-2 1 9-16,-2 0-2 0,1 1-11 0,-4 4-7 16,-1-1 0-16,0 7 5 0,0 0-6 0,0 0-10 15,-14-13 7-15,8 12-18 0,-1 1-11 16,-2-2-5-16,0 2-5 0,-4 0 5 0,-2 0-50 16,-12 14-34-16,17-12-15 0,0 0-22 15,2 1-32-15,4 1-7 0,1-4-25 0,2 3 20 16,0-3-146-16,1 1-68 0,2-1-2 0,-1-1 38 15,2 1 25-15,1 0 16 0,3-3 52 0,7-2 10 16,2 1 1-16,2-5 8 0</inkml:trace>
  <inkml:trace contextRef="#ctx0" brushRef="#br0" timeOffset="-136720.25">20948 7682 274 0,'6'-7'474'0,"-3"3"-84"16,0-2-75-16,1 5-23 0,-4-1-3 0,0 4-34 15,-2 1 8-15,-1 1-9 0,-1 11 1 0,-3-1-3 16,0 4-6-16,-1 1-17 0,-2 0-3 16,2 3-19-16,-3 0 2 0,1 2-27 0,1-5-4 15,3 1-31-15,1-1 7 0,-1-4-26 16,3-1 10-16,1-2-26 0,2-2-15 0,0-10 25 16,0 7-23-16,18 10-18 0,-4-9 5 0,4-2-16 15,3 0 2-15,-5-2-13 0,7 0 1 16,0-3-34-16,-1 2-12 0,-1-2-50 0,-4-1-27 15,-1 1-54-15,0 1 12 0,-16-2-114 0,9 0-51 16,0 0-68-16,8-11 32 0,-11 8-252 16,-4 1 45-16,1-3 42 0,-1 2 14 15,0-2 30-15,-2 2 50 0,0-4 33 0,0 1 37 16,0 6-39-16,0-10 53 0,-12-14 36 0</inkml:trace>
  <inkml:trace contextRef="#ctx0" brushRef="#br0" timeOffset="-136541.28">21095 7853 367 0,'-4'0'463'15,"1"3"-75"-15,1-2-57 0,-3 3 75 16,3 0-16-16,-5 13-22 0,1 0-21 0,0-1-4 16,0 3-49-16,-2-1-32 0,2-4-14 0,2 5-32 15,-1-1-21-15,0 0-17 0,-1-2-46 16,2 0-52-16,-2-4-52 0,2-2-69 0,2 0 5 16,0-5-162-16,1 0-49 0,0-2 27 0,-1 0-309 15,2-1 34-15,0-1 58 0,0-1 54 16,1-2 24-16,1 1 31 0,0 0 14 0,2-1-3 15,1 1 43-15,11-3 1 0</inkml:trace>
  <inkml:trace contextRef="#ctx0" brushRef="#br0" timeOffset="-118919.51">14970 4630 543 0,'0'0'256'0,"0"0"-19"0,0 0-37 16,0 0-8-16,0 0-6 0,0 0-19 0,0 0 0 16,0 0-23-16,0 0-3 0,0 0-18 0,0 0 2 15,0 0-25-15,0 0 10 0,0 0-2 0,0 0-2 16,0 0-15-16,0 0-9 0,0 0-2 15,0 0-11-15,0 0 9 0,0 0 2 16,0 0-22-16,0 0 33 0,0 0-38 0,0 0 17 16,0 0-5-16,0 0-6 0,0 0-7 15,0 0-5-15,0 0 42 0,9 0 2 0,9 0-27 0,3 0 20 16,-10 0 5-16,7 0-25 0,4 0-3 16,5 0-1-16,2 0 4 0,5 0-22 15,-1 0-16-15,2 0 3 0,-1 0 15 0,1 0-24 16,-3 0 12-16,4 0-3 0,-1 0-13 0,-5 0 19 15,-1 0-21-15,-4 0 2 0,-2 0-2 0,-4 0-11 16,-5 0 13-16,-1 0-8 0,-3 0 5 0,-4 0 1 16,-6 0-8-16,9 0 4 0,-9 0-8 15,7 0-4-15,-7 0 13 0,0 0-7 16,9 0 4-16,-9 0-17 0,0 0 10 0,0 0 3 16,0 0 4-16,0 0 5 0,0 0-8 0,0 0-11 15,0 0 9-15,5 0 2 0,3-5 0 16,-8 5 4-16,-2 0-14 0,2 0 10 0,0 0-5 15,0 0 5-15,0 0 7 0,-2 0-19 0,2 0 12 16,0 2-1-16,0-1-14 0,0 2 4 16,0 0 10-16,-2 0-8 0,2-2 1 0,-2 2-10 15,2 1 11-15,-2-2 9 0,1 2 1 16,1 2-15-16,0-1 20 0,0 1-15 0,-2 0 7 16,2 0-7-16,-2 2-1 0,-3 9 7 0,3 0 5 15,-1 1 9-15,1 0 1 0,2-1-12 0,-4 4 17 16,2-1-2-16,-3 0-18 0,3-1 16 15,-2 3-5-15,2 0 4 0,-3 0 1 0,4 2-10 16,-1 1 21-16,2 0-2 0,-2 0 3 0,2-3-5 16,-2 6-2-16,2-2-5 0,0 1 2 15,0 0-3-15,0-14 0 0,0 6-8 0,0 3 2 16,0 2-2-16,0 0 2 0,0-2-4 0,0 1-7 16,0-3 12-16,0-2-10 0,0-2 5 0,0-4-1 15,0 0-8-15,0-4 12 0,0 0-7 0,0-2 0 16,0-6-7-16,0 9 10 0,0-9 2 15,0 8-6-15,0-8-4 0,0 7 11 0,0-7 5 16,0 7 4-16,0-7-8 0,0 0 7 16,0 7 8-16,0-7 3 0,0 0-13 0,0 0 8 15,0 6 6-15,0-6-9 0,-13 7-2 16,11-5-13-16,-1-2-2 0,-2 0 11 0,3 2-12 16,-4-1 2-16,3-1 11 0,-3 0-12 0,2 0-9 15,-1 0 6-15,5 0 7 0,-8 0-9 16,-13 5-2-16,3-1 14 0,-1 1-5 0,-1-2-2 15,-2-2 3-15,-1 2-1 0,-4 2 5 0,-2 0-17 16,-1 0 15-16,1 1-16 0,-2 0 3 0,-5 4 0 16,0-4-14-16,-4 2-5 0,-3-1-5 15,-1 1-28-15,-4-1-25 0,3 0 6 0,-7 0-114 16,1-1-48-16,0 0-44 0,-2 2 26 16,1-5-297-16,-4-1 43 0,3 0 28 0,-3 1 33 15,30-3 61-15,-15 0 15 0,-10 0 21 0,-5 0 15 16,-4 0 61-16,-66-16 13 0,56 12 10 15</inkml:trace>
  <inkml:trace contextRef="#ctx0" brushRef="#br0" timeOffset="-117617.54">2350 1869 272 0,'0'0'368'0,"14"0"-36"0,-14 0-44 15,0 0-33-15,0 0-17 0,0 0-25 0,0 0-34 16,0 0-12-16,0 0-3 0,0 0 2 0,-18-10-45 16,1 15-8-16,-1 2 13 0,-3-3-27 15,-1 0 12-15,-3-2-20 0,-1 4 2 0,1 0-14 16,-1-1-31-16,1 0 14 0,0 2 4 0,-1 1-13 16,1 0-6-16,0 1 18 0,1 0-44 0,2 0 21 15,3 0-5-15,-1 0-1 0,5-1-11 16,1 1 14-16,3-2-2 0,3 3 0 0,0-5-1 15,1 2-7-15,1-1-11 0,4 2-8 16,-1-3-1-16,-1 2 39 0,0 8-11 0,3 2 10 16,-1 0-23-16,0 1-1 0,0 2 21 0,2 2-10 15,0-1 8-15,0 2 0 0,0-2 5 16,-3 3-1-16,3 1 9 0,0 2-17 0,0 2 15 16,-2 2-2-16,2 2-5 0,-2-3-4 0,1 1 2 15,-2 3 0-15,0-2 0 0,1 3 0 16,-1 0-16-16,0-1-1 0,1 1 5 0,-4-2-7 15,4-2-3-15,2 0 3 0,-1 1 1 0,1-4 2 16,0 1 2-16,0-18 0 0,0 6-4 0,0 2 16 16,12 20-11-16,-9-22 4 0,7 0 17 0,4-5-4 15,4 0 4-15,3-4 11 0,6-1-9 16,2-1-1-16,3-2-4 0,1 0 3 0,0-1 4 16,-1-1-23-16,1 0 14 0,0 0-20 0,-5-1-1 15,-13-1-37-15,4 0-17 0,4 0-35 16,0 0-31-16,-1 0-39 0,-2 0 11 0,-4 0-158 15,-3 0-72-15,-3 0 29 0,0 0-251 16,-5 0 60-16,-5 0 31 0,0 0 34 0,0 0 62 16,12-1 18-16,-14 0 34 0,-2 0-2 0,-2 0 20 15,1 1 35-15,-16 3-43 0</inkml:trace>
  <inkml:trace contextRef="#ctx0" brushRef="#br0" timeOffset="-116678.55">567 3696 416 0,'4'-7'346'0,"-1"-1"-42"0,3 2-5 16,-8-2-11-16,0 1-33 0,2-3-8 15,-2 3-9-15,0-1-51 0,-3-6-20 0,-4 6 36 16,4 0-9-16,-3 0-28 0,-3 0-2 16,-1 3-8-16,-3 2-11 0,1-1-31 0,-4 4-5 15,0 3-16-15,-3 1-6 0,6 5-9 0,-6 4-7 16,2 2-17-16,-2 7-12 0,1-3 21 15,5 0-18-15,0 3-10 0,2 0 15 0,2-4-17 16,2 1 13-16,5-3-13 0,1 1-2 0,1-2 1 16,2-8 8-16,0 1-6 0,0 1 12 15,15 12-12-15,-5-13-1 0,5-1 10 0,-3 0 2 16,1-2-12-16,2 0 5 0,6-1-12 0,0 0 1 16,-2 0-3-16,2 1-3 0,3 0-11 15,-1-5 8-15,-1 7 0 0,-1-2-2 0,-1-1-3 16,0 2-3-16,-4-2-9 0,-1 3-7 0,-3-2 16 15,-4 1 2-15,-1 1-5 0,-2 3 6 16,-2-8-5-16,-1 10 7 0,-2-12-13 0,0 9 18 16,-16 10 6-16,9-11 7 0,-4 2-16 0,-3-2 5 15,1 1-10-15,-1-2 8 0,-3-1-3 16,1 0 10-16,0-1-16 0,2-2 2 0,-1-3 11 0,-5-3-16 16,3 0 7-16,0-1-2 0,3-4 4 15,3-1 2-15,0 4-7 0,1-9 3 0,4 2-18 16,4-3 6-16,0 1 1 0,4-3-5 0,0 0 8 15,4 1-12-15,2-1 2 0,1-3 2 0,4 3 9 16,1-3-17-16,-1 0 13 0,3 2-6 16,3 2 4-16,-2 2-30 0,1 1-19 15,-5-1-25-15,0 5-22 0,1 1 9 0,-1 2-86 16,-3-2-41-16,1 1-33 0,2 0-60 0,-1 1 31 16,-2 2-228-16,-3 0 11 0,3-1 61 0,1 0 20 15,-7-2 26-15,8 2 23 0,-1-1-21 0,2 1 19 16,-1-1 55-16,3 6 41 0</inkml:trace>
  <inkml:trace contextRef="#ctx0" brushRef="#br0" timeOffset="-116133.6">897 3537 516 0,'-5'-7'358'0,"1"-2"-60"0,-1 2-22 0,-1-2 2 16,-2 1-33-16,0 2-17 0,-5 0-13 0,2 1-21 15,1 1-38-15,2 3-11 0,8 1-11 16,-9 0 1-16,-14 13-9 0,5-1-8 0,9 6-13 16,-2 1 19-16,0 3 3 0,2 3-21 0,2 0 5 15,1 4 5-15,2-1-8 0,2-3-10 16,0-2 1-16,2 2-13 0,0-17-10 0,0 4-3 15,0 3 12-15,16 7-22 0,-11-16 11 0,3-1 2 16,0-2-16-16,1-1-4 0,-9-2-8 16,11 0 7-16,9-12-6 0,-5-1-9 0,-3 0 2 15,1-2-22-15,-1-2 7 0,-1-2 0 0,-2-1-9 16,0 1-4-16,-2 2-3 0,1-2-9 16,-3-1-8-16,1 4 5 0,-4 3 10 0,2-3-1 15,-4 8-12-15,2 1 2 0,-2 2-5 0,0 2 6 16,0 3 6-16,0 0-19 0,0 0 10 15,6 11-3-15,-6 0 21 0,3 5 20 0,-1 2 9 16,0 1 15-16,-2 6-1 0,4 0 18 0,0 3-3 16,-4 1 8-16,2-3-25 0,2 6-9 0,-2-5-4 15,0-1 15-15,1 1-21 0,-1-3 20 16,0-3-12-16,2 1-25 0,0-8-15 0,-2 0-1 16,1-5-37-16,-1 5-36 0,0-9-40 0,3 4-5 15,-3-5 10-15,-2-4-103 0,0 0-34 16,7-15-62-16,-1 10 28 0,1-4-193 0,-5-8-53 15,4-1 13-15,-4 0 44 0,2 1 54 16,-1-1 28-16,5 1 24 0,-6-2 20 0,5-1 18 16,-7 0 13-16,5-3 23 0</inkml:trace>
  <inkml:trace contextRef="#ctx0" brushRef="#br0" timeOffset="-115757.08">1066 3410 602 0,'-2'-12'371'0,"-1"4"-10"0,3 2-47 0,-2-2-40 15,2 2 25-15,0 6-25 0,0 0-21 16,0-7-30-16,-2 4-5 0,0 10-2 0,-1 3 0 16,-4 5-21-16,3 2 9 0,-1 4-6 15,3 8-14-15,0-5 20 0,2 13-22 0,0-2-8 16,0 2 5-16,0-17-20 0,0 9-6 0,0 2-23 16,0 1-3-16,13 32-21 0,-5-34 9 0,-2-8-17 15,0-1-13-15,3-2-12 0,1-4 2 16,-1 2-19-16,-1-9 3 0,2-5-10 15,-1-2 26-15,-9-1-19 0,11 0-8 0,16-16-9 16,-13 6-10-16,1-2-12 0,-1-1 14 0,-3-2-12 16,0-1-5-16,-1-1-5 0,-4 0-3 0,0 3 11 15,-4 2-21-15,1 2 6 0,-3 3-5 16,0 7-12-16,0 0-9 0,0-7-10 0,0 7-6 16,-23-8-12-16,4 13-28 0,-4 2-25 0,0-1-27 15,4 5 14-15,-2 1-85 0,2 0-64 16,-4-1-55-16,4 0 29 0,-1 4-296 0,2 4 32 15,7-6 68-15,0 3 4 0,2 0 44 0,3 2 39 16,2 4 27-16,4-12 23 0,0 6 15 16,0 5 27-16,17 25 38 0</inkml:trace>
  <inkml:trace contextRef="#ctx0" brushRef="#br0" timeOffset="-113827.44">5277 11904 689 0,'0'-19'348'0,"28"-15"-32"0,-23 17-48 0,-2 0-31 16,-3-2-1-16,0 11-21 0,0-6-18 15,-10-15-42-15,1 14-11 0,-1 0-21 0,-2 1-14 16,-3 4 0-16,0 0 4 0,-4 3-29 16,-3 3 23-16,-1 3-24 0,10 1-12 0,-25 12 3 0,12-2 1 15,-1 2-8-15,1 1 10 0,0 3 0 16,2 1 6-16,0-1-25 0,2 2 3 0,4-1 0 15,0 1 5-15,1 2-29 0,4 0 14 16,5-3 2-16,1-1-15 0,3-2 15 0,1-3-18 16,3-11 4-16,12 24-8 0,-2-12 2 0,1-4-18 15,9 3 20-15,-1-1-18 0,1 0 11 16,2 0-12-16,2 2 3 0,0 0 4 0,-1 0-1 16,1 3-9-16,-2-1-2 0,-3-2 10 15,1 5-8-15,-2-2-8 0,-6 2-7 0,2-2 11 16,-4 1 4-16,-1 0 4 0,-4-1 11 0,-3-2-6 15,-2-13 5-15,0 10 5 0,0 1 9 0,-16 14 2 16,3-15-1-16,1-1 0 0,-2-2 2 16,-3-1-10-16,-1 0 8 0,3-6-15 0,-5 1 6 15,1-1-6-15,9 0 7 0,-3 0 2 0,-16-16-4 16,12 7-9-16,3-7 2 0,1 1-3 16,3 0 2-16,2-2 1 0,3-1-10 0,2 0-6 15,3 0 6-15,0 8-9 0,10-17 5 0,-2 10 4 16,4-1-2-16,2 1-3 0,2-1-2 15,1 4-8-15,5-2 9 0,-1 4-13 16,1 0-33-16,3 1-16 0,0 0-31 0,-1 4 9 16,0 0-103-16,-2 4-49 0,-2 0-76 0,1 2 27 15,-7 1-258-15,-14 0 29 0,9 0 62 16,-1 0 38-16,12 19 15 0,-10-11-15 0,0 2 82 16,1 0 5-16,3 1 40 0,3 0-5 15</inkml:trace>
  <inkml:trace contextRef="#ctx0" brushRef="#br0" timeOffset="-113263.44">5839 11876 658 0,'0'-14'355'16,"-4"0"-29"-16,1-3-40 0,-1 1-31 0,-3 2-6 15,0 0-7-15,0 3-31 0,-3 0-23 16,-1 0-19-16,-3 5 1 0,1 1-17 0,0 2-18 16,1 2-14-16,4 1 10 0,-5 0 7 0,-18 19-20 15,14-9 16-15,-2 5-12 0,3 2 2 0,0 2-8 16,2 2 8-16,1-1-4 0,1 3-15 16,1 2-11-16,2-1-5 0,1 0-6 0,4 0-3 15,0-3-11-15,4-1 1 0,0-12-10 16,0 3-6-16,16 12-5 0,-5-12-11 0,-2-7-12 15,1-2 11-15,-1-2-1 0,-1 0-13 0,2 0 0 16,18-14-6-16,-13 2-12 0,0 0-3 0,0 0-13 16,0-3-1-16,0-4-18 0,1-1 5 15,-4-2 1-15,2 3 1 0,-3 0-4 0,-1-1 4 16,-1 4 11-16,-2 2-14 0,0 2 11 16,-1 1-1-16,-3 4 6 0,1 2 5 0,-3 0-16 15,0 5 18-15,-1 0 6 0,0 0 23 0,0 6 17 16,-1 0 7-16,1 2 26 0,-3 9 6 0,3-7 10 15,0 6 0-15,0 5 4 0,0 2 28 16,0 3-13-16,0-1-12 0,0 4-11 0,0 1-8 16,0-1-1-16,0 0 22 0,0-1-10 0,0 1-9 15,0-3-25-15,0-3-5 0,0-2-38 16,0-2-18-16,0-2-16 0,0-5-18 0,0-1-21 16,0-2-32-16,0-3-26 0,0-6-40 15,0 0 14-15,0 0-167 0,-5 10-60 0,5-12 31 16,2-3-259-16,1 0 45 0,6-9 46 0,-1-3 45 15,7-1 15-15,-3-1 59 0,4 1-6 16,-1-4 35-16,1 5 63 0,1-3-16 16,-1 3 34-16</inkml:trace>
  <inkml:trace contextRef="#ctx0" brushRef="#br0" timeOffset="-112778.56">6171 11683 789 0,'-1'-5'429'0,"1"0"-60"0,0 1-51 16,-2 2-9-16,2-1-17 0,-1 0-23 15,-1 2-10-15,0 1-8 0,-2 1-11 0,0 2 2 16,1 0-9-16,-5 8-3 0,0 0-20 0,1 4 4 16,-1 0-21-16,-5 6 8 0,6-2-19 15,-1 2-12-15,-2 0-19 0,3 3-14 0,0-1 5 16,-1-2-18-16,0 6-14 0,2-1 23 15,-1 2-26-15,2-2-17 0,0 2 3 0,0 0-17 16,3-1-10-16,0-1-21 0,2-14-4 0,0 7-5 16,0 1-3-16,16 19 11 0,-8-21-7 15,2-3-10-15,4-1-3 0,0-6-2 0,5 2 23 16,0-5-24-16,3-3 6 0,-1-1 4 16,-10-1 0-16,5 0-3 0,20-13-4 0,-17 4-19 15,2-1-1-15,-1 0-1 0,-5-4 1 0,-2 4-1 16,-1-5 0-16,0 0 2 0,-3 3 8 0,-1-2-1 15,-3 4-31-15,-3 1 0 0,-2 2 4 0,0 7 11 16,0-7 3-16,0 7-1 0,-12-15-11 16,6 13-3-16,-9-2-11 0,-4 0 3 0,-4 2-5 15,12 2-15-15,-6 0-29 0,-2 0-5 16,-22 10-30-16,21-6-21 0,1 1-26 0,6-3 16 16,1 1-138-16,5-1-36 0,2-1-42 15,2-1 31-15,0 0-248 0,0 1 49 0,7-1 24 16,0 0 33-16,2 0 54 0,2 0 14 0,14 3 52 15,-11-3-1-15,8 0 35 0,5 0 15 16,2 0 11-16</inkml:trace>
  <inkml:trace contextRef="#ctx0" brushRef="#br0" timeOffset="-112330.38">6847 11751 762 0,'1'-5'370'0,"0"1"-17"0,-1-1-37 16,0 2-30-16,0-2-31 0,1 2-30 0,-2-1 22 15,2 1-27-15,0 0-6 0,-1 1-15 16,0 0-4-16,-1 2 7 0,0 0 0 0,1 1 8 15,-1 2-15-15,0 0 21 0,1 1-17 16,-1 2 8-16,-1 2-22 0,1 9-13 0,1-6-17 0,0 4 15 16,-4 24-3-16,2-15-15 0,1 5 3 15,-2 0-18-15,0 0 4 0,1-1-29 0,0-1-7 16,1-1-15-16,0 0-3 0,0-2-13 0,-1-2-2 16,2-1-14-16,0-11 9 0,0 4-25 15,0-1 9-15,0-1-19 0,0-3 5 16,0 0-38-16,0-3-4 0,0-6-7 0,0 8 2 15,0-8-44-15,0 6-38 0,0-6-51 0,0 0-24 16,-4 6-52-16,1-9 23 0,3 1-126 0,-1-1-28 16,2-1 31-16,-1-2-187 0,-1 2-58 15,0-3 33-15,1 1 45 0,-1-1 30 0,-1 2 39 16,2 5 40-16,-7-19 28 0,1 6 8 0,1 7 23 16,1-3-5-16,-1 2 12 0</inkml:trace>
  <inkml:trace contextRef="#ctx0" brushRef="#br0" timeOffset="-112013.53">6536 11984 714 0,'-3'0'411'0,"-1"-1"-29"15,0 1 2-15,2-1-9 0,1 0-14 0,-1 0-15 16,1 0-21-16,2 0-15 0,1-1-33 0,3 2-2 15,11-3-13-15,2 0-39 0,5 2 0 0,2-4-23 16,1 1-1-16,1 0-30 0,2 0-24 16,1 4-15-16,1-2-11 0,-1-1-3 0,1 0-23 15,0-1-13-15,-3 2-5 0,0-1-30 0,-2 3-22 16,-4-3-13-16,-1 1-33 0,-1 0-34 0,-2-1-22 16,-6 1-33-16,6 0 12 0,-5 0-145 15,-4-1-35-15,-3 3-48 0,0-3 28 0,1 1-278 16,-4 0 53-16,-1 1 53 0,-1 1 23 0,2-2 55 15,1 1 33-15,-3 0 33 0,1-2-4 16,1 0 36-16,2-1 15 0,6-5 14 0</inkml:trace>
  <inkml:trace contextRef="#ctx0" brushRef="#br0" timeOffset="-107134.99">5508 10639 565 0,'15'-16'333'0,"3"-17"-36"0,-17 21-7 16,0 2-29-16,1 1-16 0,-2 3-20 0,0 1-23 15,0 5 5-15,0 0-24 0,0-6-16 16,0 6-19-16,0 0-15 0,0-7-14 0,0 7 17 15,-13-9 4-15,9 9-13 0,-1 3-6 16,-6 7 12-16,-3 4-9 0,1 5 5 0,0 3 8 16,-1 7 1-16,-2 3-7 0,3 2-10 15,1 4 9-15,3-1-22 0,1 1 4 0,2-1-20 16,4-1 1-16,1-2-11 0,1-18-1 16,0 6-7-16,18 27-18 0,-6-26 4 0,0 1 3 15,3-5-12-15,2-5 1 0,0-2-23 0,-2-4 5 16,4-7-2-16,-3-1-11 0,-1 0 9 15,-6 0-10-15,17-17-5 0,-10 6-3 16,-2-3 10-16,-1-2 0 0,-2 0-17 0,-2-1-5 16,-3 0-7-16,-2-3 6 0,-1 8-18 0,-3 2 1 15,0 10-6-15,0-8 7 0,0 1-10 16,-14-2-11-16,-1 5 4 0,1 3-21 0,4 1-14 16,-5 0-3-16,-19 10-22 0,13-3 18 0,3 1 8 15,2 1-96-15,1-1-16 0,1-1-44 0,4-2-22 16,3 2-37-16,3-3 29 0,0-1-249 15,3-3 30-15,1 0 10 0,0 0 79 16,9 1 16-16,-2-2 18 0,14-2 18 0,0-4 24 16,2 2 2-16,1-3 56 0</inkml:trace>
  <inkml:trace contextRef="#ctx0" brushRef="#br0" timeOffset="-106829.18">5809 10718 464 0,'8'-15'453'16,"0"1"-41"-16,-5 3-59 0,0 4-8 15,-1 1-28-15,-2 6-40 0,-2-1 9 0,-1 4-26 16,0 2-10-16,-4 10-16 0,-2 3-5 16,2 4-6-16,-1-2-12 0,1 5-12 0,1-1-24 15,0-1 6-15,1 2-15 0,1-4-17 0,2 0-9 16,0-1-12-16,2-2-11 0,0-3 0 0,0-15-16 16,0 13 15-16,13 11-22 0,-3-14-9 15,4-3-10-15,4-3 18 0,-1-2-26 0,3 0-5 16,2-2-9-16,-13 0-7 0,5 0-16 0,5 0-7 15,0 0-41-15,0 0-31 0,16-9-18 16,-22 6-52-16,-3 0-42 0,-2 3 16 0,0 0-72 16,-4-1-40-16,1 0-38 0,-2 1-22 0,-1-1 28 15,1 0-103-15,-1 0-92 0,-1-1-8 16,-1 0 40-16,-2 1 33 0,1-3 48 0,-1 1-9 16,0 2 54-16,-1-3 3 0,1-3 26 0,-1 3-4 15</inkml:trace>
  <inkml:trace contextRef="#ctx0" brushRef="#br0" timeOffset="-106599.06">5981 10815 440 0,'-3'-5'378'16,"0"-1"-39"-16,1 1-40 0,0 2 16 16,0 0-44-16,1 0-34 0,-1 5 18 0,-1-1 9 15,1 2 9-15,-1 3-9 0,1 8-14 0,-1 4 4 16,1-1-6-16,-1 5-11 0,2 1-35 16,-2-1-11-16,2 0-26 0,-2 6-12 0,0-3-27 15,2-3 4-15,-2 2-14 0,1-4-4 0,2-3-29 16,-1-3-6-16,1-3-37 0,0-11-36 15,0 9-25-15,0-4-35 0,0-5-15 0,0 7 7 16,0-7-148-16,0 0-39 0,0 0-63 0,13 12 28 16,-10-14-261-16,7-7 71 0,4 0 21 15,0-3 54-15,4-4 2 0,1 2 56 0,2-4 15 16,4-1-5-16,1-1 10 0,4-1 34 16</inkml:trace>
  <inkml:trace contextRef="#ctx0" brushRef="#br0" timeOffset="-106340.32">6529 10652 1016 0,'2'-5'443'0,"0"1"-53"15,-1 0-51-15,-1 3-9 0,0 2-11 0,0 3-17 16,-1 0-11-16,1 4-4 0,0 11-36 16,0-7-11-16,0 7-3 0,0 4-20 0,0 2-26 15,0 0-15-15,0 2-9 0,0-2-32 0,0-1-2 16,0 0-19-16,0-3-7 0,0-1-21 0,0-3-23 15,0-2-27-15,0-4-41 0,0-1-43 16,0-3-24-16,0-7-34 0,0 7 10 0,0-7-196 16,-8 0 26-16,2 8-316 0,5-9 47 15,-2-2 51-15,0-1 39 0,-2 0 23 0,-4-6 38 16,-1-2 23-16,0-1 32 0,0 0 24 16,1 1 10-16,-2-1 45 0</inkml:trace>
  <inkml:trace contextRef="#ctx0" brushRef="#br0" timeOffset="-106115.22">6355 10853 760 0,'-4'0'420'0,"1"0"-67"0,0 0 41 16,0 0-17-16,0 0-32 0,1-2-1 15,1 2-34-15,0 0-14 0,0 0-23 0,1 0-2 16,4 0-15-16,1 0-29 0,2 0-32 0,11-3-27 16,-9 3 4-16,8 0-17 0,22-9-39 15,-12 6-5-15,-3-1-10 0,0 2-22 0,2-1-64 16,-1-2-38-16,-3 2-38 0,0 2 6 15,0-3-149-15,1 0-90 0,1-2 26 0,1 0-289 16,-3 4 43-16,2-1 11 0,-1-1 48 16,-1 0 43-16,3 1 40 0,-1-1-3 0,-1 0 54 15,0-1 20-15,-3 0 9 0,-1-1 38 0</inkml:trace>
  <inkml:trace contextRef="#ctx0" brushRef="#br0" timeOffset="-105709.63">7021 10550 649 0,'0'-5'453'0,"-1"-1"-77"16,1 2 5-16,0 0-37 0,-1 0-38 0,1-1-14 15,-1 5-51-15,0-3 0 0,-1 3-14 0,-1 0-1 16,0 3-8-16,0 1 1 0,-5 9-26 0,-1 5-2 16,0 5 0-16,0 4 6 0,1-1-16 15,3 1-14-15,0 3-16 0,1 2-1 0,0-4-27 16,4 3 4-16,-2 0-31 0,2-16 2 15,0 6 2-15,12 24-12 0,-4-24-26 0,5-2 2 16,0-4-16-16,3-2-2 0,1-5-2 16,2 0-8-16,-3-2 7 0,4-3-11 0,0-3-9 15,-11 0-10-15,4 0-32 0,16-14 17 0,-14 6-7 16,-1-2-16-16,-2-1 5 0,-1-3-1 16,-2-1-14-16,-1 0-3 0,-4-2 10 0,0 8-1 15,-4-1 0-15,0 10-4 0,0-8 7 16,-10-3 2-16,-3 3-12 0,-2 4-1 0,-4 2-5 15,-2 2-1-15,10 0-16 0,-6 0-27 16,-3 0-35-16,-17 15 13 0,18-9-90 0,4-3-86 16,3-1-30-16,6 0 30 0,2 0-253 0,3-2 36 15,5 0 12-15,3-2 36 0,13 0 33 16,-1-1 48-16,9-1 11 0,-3-2 65 0,3-2-5 16,-1-1 5-16,-1 0-2 0</inkml:trace>
  <inkml:trace contextRef="#ctx0" brushRef="#br0" timeOffset="-105426.84">7476 10600 618 0,'5'-3'433'16,"0"0"-73"-16,-3 3 34 0,-2 0-2 15,-2 3-23-15,0 3-17 0,-4 8-20 0,1 2-29 16,-1 4-21-16,4 1-2 0,-2 4-21 16,1 1-23-16,1-1-7 0,0 0-10 0,2-12-26 15,0 4-18-15,11 24-20 0,-6-22-14 0,-3 1-6 16,5-6-14-16,4 1 23 0,1-3-29 0,2-3-19 15,1-1-11-15,3-4 11 0,-2 1-27 0,3-2-7 16,0-1-7-16,-9-2-7 0,3 0-4 16,3 0-60-16,-1 0-47 0,15-10-37 0,-15 6-50 15,0-1 12-15,-3 1-141 0,-5-1-40 16,1 2 29-16,-5-2-253 0,2 1-21 0,-3-2 32 16,1 1 34-16,-1 0 59 0,-2-2 25 0,0 7 26 15,0-9 30-15,-11-18 16 0,7 15 56 16,-2-2-15-16,-1 1 42 0</inkml:trace>
  <inkml:trace contextRef="#ctx0" brushRef="#br0" timeOffset="-105228.35">7674 10761 953 0,'-4'0'365'0,"1"1"-15"0,-1 1-45 15,1 4 76-15,-1 10-16 0,-1 1-1 0,2 2-4 16,-1 1-24-16,2 1-2 0,2 1-39 16,-2 4-21-16,1-3-23 0,1-13-27 0,0 6-24 15,0 4-21-15,0-1-17 0,0 0-37 0,0-2-37 16,0-2-34-16,0-4-51 0,0 0-54 15,0-3-43-15,0 0 9 0,0-8-150 0,0 0-84 16,0 5 29-16,9 4-285 0,-6-10 70 16,2 0 40-16,9-3 34 0,1-3 13 0,6-1 4 15,0-4 58-15,2 2 39 0,3-2 7 0,3 0 17 16,6-1 9-16</inkml:trace>
  <inkml:trace contextRef="#ctx0" brushRef="#br0" timeOffset="-104999.25">8322 10818 891 0,'4'-4'510'0,"-1"0"-45"0,0-1-38 0,1 3-20 15,0-3-48-15,9-3-27 0,4 1-19 16,0 0-19-16,3 2-27 0,3-2-31 0,3 3-30 16,1 1-14-16,1-1-16 0,1 1-27 15,-3 2 1-15,-1 1-48 0,-1-2-33 0,-4 2-55 16,-4 0-78-16,-7 0 8 0,1 0-220 15,0 0 26-15,-1 0-323 0,-2 0 47 0,-7 0 46 16,16 13 42-16,-14-12 24 0,-2 2 0 0,-1 2 84 16,0-1 2-16,-1-1 46 0,-2 1 14 15,-6 5 21-15</inkml:trace>
  <inkml:trace contextRef="#ctx0" brushRef="#br0" timeOffset="-104778.16">8469 10910 956 0,'-4'1'503'0,"1"2"-38"16,0 0-17-16,2-2-17 0,1 2-27 0,2-1-20 16,0-1-43-16,2 1-21 0,2 0-29 0,1 0-38 15,12 1-21-15,1 2-20 0,0-3-30 0,3-2-25 16,0 3-34-16,0-2-50 0,-13-1-70 0,7 0-70 16,2 0 6-16,23-10-240 15,-20 6 28-15,-1 0-319 0,2 0 75 0,-3-1 10 16,2-1 43-16,0 0 39 0,4-2 35 0,-1 2 12 15,5 0 50-15,-4 0 27 0,3-2 6 16,0-1 43-16</inkml:trace>
  <inkml:trace contextRef="#ctx0" brushRef="#br0" timeOffset="-104520.98">9207 10638 1120 0,'-2'-4'414'0,"1"1"-29"15,-1 1-46-15,0 2-8 0,0 1 17 16,2 4-12-16,0 0 7 0,-3 17-30 0,2 2 1 16,-2 4-23-16,2 2-27 0,-2-1-25 0,0 0-25 15,-2 0-24-15,2 0-21 0,0-3-11 16,0 0-18-16,1-3-14 0,-1-1-54 0,2-4-44 16,1 1-25-16,0-19-55 0,0 9-37 0,0-1 8 15,10 4-197-15,-2-11-82 0,0-1 31 16,9-2-245-16,-8 2 35 0,21-11 55 0,-10 1 6 15,6-2 58-15,-5 0 25 0,3-3 53 0,0-1 10 16,3-2 33-16,3 0 18 0,-2 1-40 0</inkml:trace>
  <inkml:trace contextRef="#ctx0" brushRef="#br0" timeOffset="-104022.65">9691 10780 774 0,'1'-1'397'15,"-2"0"36"-15,0 1-46 0,-1 0-30 0,-1-2-23 16,-1 2-26-16,0 0-18 0,1 0-21 15,-2-2-24-15,0 1-20 0,0 0-25 16,0-1-19-16,0 1-25 0,1-3-13 0,0 0 3 16,-5-7-31-16,2 0 2 0,3 0-24 0,3 1 2 15,0-1-11-15,1 11-24 0,0-12 8 16,14-15-4-16,-5 14-24 0,2 2 1 0,2 2-8 16,2 0 10-16,2 5-7 0,2 1-1 15,-10 3-4-15,7 0-4 0,19 19-2 0,-14-3-9 16,-5-1 3-16,0 5-1 0,-5 4-9 15,-3 0 15-15,-1 0-14 0,-5 2 18 0,-2-15-9 16,0 6 5-16,0 3-7 0,-17 21 7 0,6-23 6 16,-2 2-5-16,0-4-11 0,-3-2-5 15,-2 2 0-15,-1-4 15 0,0-3-7 0,-2-1-15 16,-1 0 8-16,2-4-22 0,-3 1-9 0,2-1 1 16,-1-4-18-16,6 0-2 0,7 0 3 15,-4 0 6-15,2 0-9 0,0 0 10 0,-5-13 3 16,11 10-1-16,3-1 5 0,2 1-3 0,1-1 6 15,3 1 11-15,0-1-7 0,11-3 7 0,4 1-1 16,1 3 11-16,1-2 1 0,5 5 3 16,-2-1 18-16,-9 1 2 0,3 0-9 0,25 11 10 15,-22-5-9-15,0-1 5 0,-5 2-6 0,2-1-3 16,0 1-14-16,-8-2-16 0,-3-2-17 0,-1 2-21 16,0-2-48-16,-2-1 11 0,1 2-126 15,-1-4-25-15,0 3-53 0,2-3 26 0,1 0-230 16,0 0 10-16,13 1 31 0,-10-1 43 0,5 0 16 15,4 0 32-15,25-17 22 0,-17 6 19 16,-2 1 20-16,-1-2 1 0,1-3 33 0</inkml:trace>
  <inkml:trace contextRef="#ctx0" brushRef="#br0" timeOffset="-103590.91">10285 10776 481 0,'12'-22'419'0,"-2"1"-37"16,-2 2-26-16,-5 1-47 0,-2 4 8 0,-1 14-39 15,0-8-32-15,-11-6-11 0,2 9-28 16,-7 3 3-16,0 3-20 0,5-1-11 15,-21 12-27-15,10-1-5 0,-3 1-30 0,4 2-4 16,1 1-12-16,3-1-8 0,0 1-11 0,2 0-9 16,4-1-10-16,4-1 4 0,3-2-8 0,1-1 3 15,3-10-20-15,0 6 7 0,15 12-7 16,-4-6-12-16,7-3-1 0,-2 0 2 0,5-1-12 16,2-1 9-16,2 1-13 0,-2 2 9 15,1-1-8-15,-1 3 2 0,-1-2-8 0,2 2 9 16,-3 0-18-16,-2-2 16 0,-4 0-11 15,0 4 7-15,-6-4-3 0,-2-3 10 0,-5 1 0 16,1-1 3-16,-3-7 14 0,0 0 1 0,0 6-7 16,-12 6 3-16,0-4 4 0,-3-2-15 15,0-3 9-15,-1 1 0 0,-1 0-6 0,9-4-4 16,-1 0-6-16,-1 0 5 0,-1 0 0 0,-11-10-7 16,7 3-4-16,7 0 7 0,4 0 2 15,2-1-11-15,1-1-8 0,1-1 2 0,0-3 3 16,20-17-7-16,-8 9-7 0,1 2-11 0,3-2-11 15,1 4 9-15,4-1-36 0,1 1-5 16,2 0-53-16,3 1 11 0,1 2-105 0,1-1-37 16,0 1-59-16,2-2 30 0,1 0-255 0,1 4 30 15,-1-1 38-15,7 2 58 0,-6 0 28 16,1 1 9-16,1 4 23 0,1-1 38 0,3 3 19 16,3 1 13-16</inkml:trace>
  <inkml:trace contextRef="#ctx0" brushRef="#br0" timeOffset="-103111.13">11612 10386 945 0,'8'-4'390'0,"-1"4"8"0,-3 4-6 0,-1 3-20 15,3 11-13-15,-1 1 4 0,0 10-24 0,-4 4-23 16,2 0 2-16,-2 4-42 0,1-2-3 15,-1 4-29-15,1-3-15 0,-2-19-23 0,0 9-9 16,0 5-20-16,0-1-19 0,0 1-22 16,0-2-23-16,0-2-16 0,0-3-6 0,0-3-9 15,0-3-14-15,0-5-7 0,0-5-6 0,0-1-7 16,0-7-15-16,-3 8-3 0,5-10-31 0,0-1-1 16,0-1-22-16,4-9 16 0,3-3-18 15,-2-1 0-15,1-1-16 0,3-2 11 0,0 2-17 16,0 2 8-16,3 0 8 0,-2 4 5 15,3 1 5-15,0 4-12 0,-1 1 11 16,1 6 9-16,-1 0-1 0,-5 0-15 0,5 0 3 0,23 15 25 16,-17-3-2-16,0 0 13 0,-1 1-2 15,-2 0 16-15,0 0-13 0,-2 2-1 0,-4-1 7 16,-1 2 3-16,-6-1 11 0,-4-2-4 16,0-4-6-16,0 1 2 0,-21 14-9 0,6-12 15 15,-2 0-18-15,-4-4-2 0,1-2-30 16,-1 1-31-16,-4-3-48 0,3-2-69 0,1 0 17 15,6-2-137-15,4 0-48 0,-1 0 29 0,-15-15-275 16,17 11 21-16,6-4 78 0,4 1 34 0,3 0 22 16,8-6 57-16,5-3 15 0,3-1 33 15,2 2-31-15,3-4 66 0,0-1-27 0</inkml:trace>
  <inkml:trace contextRef="#ctx0" brushRef="#br0" timeOffset="-102937.18">12142 10730 942 0,'14'5'497'0,"-2"4"-21"0,-1 6-27 15,-1 1-31-15,-2 3-25 0,-1 2-41 0,0 0-42 16,-2 3-32-16,0-4-43 0,-5 1-17 16,2-3-17-16,-2-2-61 0,0-5-48 0,0-5-45 15,0 2-60-15,1-2 1 0,-1-6-146 0,0 0-76 16,0 0 24-16,0 0-318 0,0 0 41 16,2 9 33-16,-2-12 40 0,3-1 34 0,4-7 27 15,2-3 22-15,-2-4 26 0,-1-3-2 16,0-3 12-16</inkml:trace>
  <inkml:trace contextRef="#ctx0" brushRef="#br0" timeOffset="-102824.38">12234 10572 755 0,'-8'-7'272'0,"1"3"-63"0,-1-1-69 0,2 2-68 16,3 0-7-16,0 1-393 0,-1 1 39 15,3 0-12-15,1-1 45 0</inkml:trace>
  <inkml:trace contextRef="#ctx0" brushRef="#br0" timeOffset="-102562.68">12403 10514 265 0,'6'-1'531'0,"-1"0"-115"0,1 2 62 16,-1 0-5-16,0 2-16 0,9 9-32 0,-1 2-14 16,-5 6-26-16,3 2-45 0,-1 2-11 0,1 4-21 15,-3 1-10-15,0 2-48 0,-2-1-21 16,3-3-30-16,-4 1-3 0,-2 4-35 0,0-7-16 15,0 1-15-15,-1-4-8 0,-1-4-21 16,1-2-28-16,1 0-7 0,1-5-47 0,-2 1 0 16,1-5-42-16,1-2-38 0,-1-5-65 0,2 2-64 15,-5-2 17-15,0 0-242 0,9 0 38 0,12-12-241 16,-6 2 45-16,-3 1 71 0,-1-5 19 16,-2 2 58-16,-4-4 21 0,0 1 47 0,-3 2 21 15,-2 3 21-15,0 1-2 0,0 3 41 16,-11-13 14-16</inkml:trace>
  <inkml:trace contextRef="#ctx0" brushRef="#br0" timeOffset="-102398.23">12499 10743 1038 0,'-6'-5'480'0,"2"2"-36"15,-2 0-24-15,4 1-49 0,1-1-24 0,2-1-41 16,1 1-38-16,3 1-36 0,11-4-21 16,4 0-51-16,3 1-63 0,4 1-56 0,6 2-4 15,1-1-177-15,0 0-71 0,1 3 21 16,0-3-291-16,0 3 33 0,-17 0 19 0,8 0 43 15,5 0 27-15,4 0 15 0,1 0-1 16,-1 0 69-16,1 0-2 0</inkml:trace>
  <inkml:trace contextRef="#ctx0" brushRef="#br0" timeOffset="-102074.88">13223 10660 719 0,'6'-5'444'16,"-2"2"-71"-16,-3-1 23 0,-3 2-15 16,-3-1-21-16,-3 3 4 0,-9 1-38 0,6-1-37 15,-7 0-21-15,-24 16-24 0,17-9-20 16,0 3-17-16,2-1-21 0,4 3-10 0,0-2-27 15,3 0-28-15,5 0-10 0,2-1-12 16,5 1-4-16,2-3 3 0,2 0-14 0,0-7-25 16,0 0 8-16,0 8-1 0,15 3-25 15,0-3 13-15,0 0-10 0,5 0-22 0,2-1 14 16,0 1-5-16,1 1-9 0,0 2-2 16,-2-1-13-16,3 1 22 0,-2 1-17 0,-1 1 14 15,-5-1 1-15,1 2-8 0,-6-2-12 16,-6-3 22-16,-2-1 26 0,-3 1-14 0,0-9 9 15,-14 15-14-15,-2-8 0 0,-4 2 8 16,-5-4-18-16,-5-3-19 0,-1 0-27 0,13-2-39 16,-7 0-55-16,-4 0 11 0,-34-10-210 0,30 3 27 15,1 3-331-15,1-2 7 0,1 1 69 0,1-3 46 16,3 2 51-16,-3-2-7 0,3-1 86 16,3 3 0-16,5-2 41 0,8 2 3 0,-2-1 57 15,4 2-5-15</inkml:trace>
  <inkml:trace contextRef="#ctx0" brushRef="#br0" timeOffset="-100188.41">25529 6641 731 0,'0'0'333'0,"0"0"-12"16,0 0 1-16,-5 7-21 0,3 12-37 0,2-9-6 15,0 6 1-15,0 4-25 0,0 2-15 16,0 2-15-16,0 3-34 0,11 28-17 0,-10-28-6 16,-1-13-37-16,0 7-2 0,0 3 0 15,0 1-50-15,0 0-6 0,0 0-131 0,-11 19-42 16,8-26-47-16,-1-4 17 0,-3-2-346 16,2-2 67-16,1-3 26 0,1-2 6 0,1-2 30 15,-1-1 37-15,-1-2 14 0,-1 1 8 0,5-1 36 16</inkml:trace>
  <inkml:trace contextRef="#ctx0" brushRef="#br0" timeOffset="-99967.82">25267 6978 997 0,'0'3'361'0,"0"-2"41"0,3 4-45 0,2-1-35 15,8 9-19-15,0-1-25 0,3 3-37 16,3-1-27-16,-3 1-15 0,4-1-21 0,2 0-28 15,-4-3-2-15,1 5-25 0,-3-4-30 0,2 0-27 16,2-5-5-16,-1 4-132 0,0-5-53 16,0 0-42-16,2-1-60 0,-2-4 21 0,1-1-277 15,-9 0 32-15,1 0 53 0,3 0 12 16,20-12 26-16,-18 3 22 0,1 0 22 0,-3-4 18 16,2-2-15-16</inkml:trace>
  <inkml:trace contextRef="#ctx0" brushRef="#br0" timeOffset="-99771.8">25839 6965 456 0,'5'-8'432'0,"-2"1"-70"0,0 2-46 0,-3 1-27 16,-3 3-8-16,-1 1-35 0,-2 1 3 16,-8 5 0-16,-5 4-20 0,-2 1-11 0,2 5-28 15,0-1-19-15,-2 1-28 0,3 3-1 0,0 0-20 16,2-1-17-16,0 1-15 0,0 0 0 16,0 1-27-16,3 0-46 0,0-1 6 0,5 1-2 15,0-4-168-15,-1-1-78 0,2 0 21 16,4-4-284-16,-1-3 2 0,0 1 34 0,1-3 32 15,-3 8 64-15,-3 0-12 0,1-2 62 0,-3 5 45 16,-2 0-20-16</inkml:trace>
  <inkml:trace contextRef="#ctx0" brushRef="#br0" timeOffset="-99475.01">25157 7579 926 0,'-3'-4'408'16,"1"1"-46"-16,-1-2-4 0,1 3-48 0,2 0-14 15,-1 2-6-15,1 2-13 0,1 0-4 0,1 5-1 16,2 10-14-16,0 3-25 0,0 2-19 16,-3 2-15-16,-1 0-19 0,1 2-9 15,-1-1-25-15,0-12-12 0,0 3-26 0,0 1 12 16,0 2-21-16,0-2-32 0,0-4-44 15,0-1-38-15,0-4-27 0,0-2-30 0,0-6 6 16,0 8-178-16,0-8-48 0,3 4 25 0,-1-4-278 16,2-4 29-16,1 0 45 0,7-5 12 15,0-3 59-15,1-5 18 0,-1 0 47 0,1-4 8 16,1 3 28-16,-2-4 22 0,2 3-5 0</inkml:trace>
  <inkml:trace contextRef="#ctx0" brushRef="#br0" timeOffset="-99087.48">25377 7571 684 0,'3'-6'425'0,"-1"3"-71"0,0-1 18 0,0 2-10 16,0-1-18-16,-1 0-50 0,0 3-10 0,0 0 3 16,0 3 2-16,-1 1-15 0,0 2-11 15,-1 13-7-15,-2-2-8 0,3-8-28 0,-8 28 1 16,2-11-25-16,2 2-19 0,0-3-19 16,-4 0 16-16,8 3-18 0,0-17-44 15,0 7-12-15,0 0-11 0,0-1-3 0,13 19 13 16,-10-24-22-16,5 1 2 0,4-4-28 0,1-1 15 15,0-4-10-15,4 1 0 0,0-4-5 0,-8-1-34 16,4 0-18-16,3 0-8 0,14-13-3 16,-14 3-14-16,0 1-4 0,-4-2-6 0,0 2 12 15,-6 2-17-15,-1 2 1 0,-2-2-11 16,-2 2 16-16,-1 5-9 0,0 0-1 0,0 0 13 16,0-7 1-16,-14 0-11 0,6 7 12 15,0 0-2-15,-10 0 1 0,8 0-11 0,-4 0 2 16,-19 9-1-16,15-4-18 0,3-1-15 15,1 3-32-15,4-6-37 0,3 2 14 0,1 0-88 16,4-2-28-16,-1 1-36 0,3-1 23 16,0-1-193-16,2 0-69 0,1 2 15 0,3-1 55 15,11 0 43-15,4 2 32 0,2-3 8 0,-9 0 59 16,7 0 20-16,4 0-15 0,0 0-2 16</inkml:trace>
  <inkml:trace contextRef="#ctx0" brushRef="#br0" timeOffset="-98837.82">25933 7733 924 0,'2'-4'488'15,"0"2"-28"-15,2-1-43 0,-2-1-51 16,1 4-15-16,1 0-19 0,0 2-8 0,0 0-5 16,9 7-30-16,4 4-28 0,-2 1-20 0,1 1-12 15,2-1-39-15,-2 1-6 0,2 1-35 16,-4-1-3-16,2 0-2 0,-4-2-38 0,0 0-36 15,-1-2-23-15,-2-1-47 0,1 0-33 0,-4-6-63 16,-1 1-36-16,0-2 13 0,-1-3-156 16,-4 0-69-16,0 0 31 0,0 0-226 0,8 0 32 15,2-14 48-15,-7 11 19 0,3-10 18 0,0-1 51 16,0-4 35-16,0 0 23 0,-2-2 22 16,-3-2-38-16,2 3 30 0</inkml:trace>
  <inkml:trace contextRef="#ctx0" brushRef="#br0" timeOffset="-98646.81">26236 7703 304 0,'-1'-4'438'0,"0"1"-66"15,-1 1-25-15,-2 2-44 0,1 1 76 0,-3 0-30 16,-10 9-4-16,0-1-33 0,-1 5-5 16,-2 1-21-16,1-1-27 0,-1 3-6 0,-1-2-49 15,0 2-17-15,0 0-23 0,3-1-3 16,0 0-50-16,-1 2-22 0,2-3-45 0,3-1-43 16,1-6-37-16,7 2 2 0,1-3-100 0,4-4-50 15,0-3-33-15,0 0-53 0,16 4 26 0,-7-5-171 16,11-1-68-16,-9 2 29 0,25-13 40 15,-11 1 46-15,-5 2 19 0,4-5 23 16,0 1-24-16,0-1 12 0,3-2 54 0</inkml:trace>
  <inkml:trace contextRef="#ctx0" brushRef="#br0" timeOffset="-98383.11">26384 7681 458 0,'14'-10'457'0,"-6"4"-71"16,-1 1-49-16,0 2-32 0,-4 3-39 0,0 0 69 15,-1 3-3-15,-2 1-8 0,1 2-1 16,0-1-27-16,-3 13-11 0,2-9-12 0,0 4-15 15,0 4-15-15,-11 21-22 0,10-18-22 16,-1 0-3-16,1-3-6 0,1-4-21 0,0-6-21 16,0 2-2-16,0-1 11 0,11 13-39 0,-2-9 6 15,2-1-22-15,3-3-16 0,0 0-12 16,4-1 9-16,0-5-22 0,1 1-2 0,-9-3-8 16,5 0-84-16,3 0-29 0,20-12-59 0,-19 4-53 15,-3 0-38-15,0 2 20 0,-3-3-177 0,1 1 33 16,-8 0-299-16,-4 2 56 0,0 0 32 15,-2 6 37-15,0 0 72 0,0-8 29 16,-16-8 30-16,8 11 21 0,2-3 30 0,-1 4 41 16,1-1-1-16,0 1-10 0</inkml:trace>
  <inkml:trace contextRef="#ctx0" brushRef="#br0" timeOffset="-98187.58">26616 7790 1061 0,'-2'-2'374'0,"0"0"-48"0,1 2 3 0,-1 2 23 15,-1 2 14-15,1 1 2 0,0 13-24 0,-2 3-12 16,2 1-28-16,1 5-31 0,-1-1-20 15,1 5-23-15,-1-1-29 0,2 0-19 0,0-3-17 16,0-13-39-16,0 4-32 0,0 2-46 0,0-3-13 16,0-3-43-16,0-2-17 0,0-3-38 15,0-3 7-15,0-6-170 0,15 9-83 0,-10-11 29 16,10-4-289-16,-4-4 60 0,5-3 31 0,-1-4 24 16,1-2 42-16,-2-1 57 0,2 1-2 0,3-3 56 15,1-5 19-15,3 1 13 0,3-1 3 16</inkml:trace>
  <inkml:trace contextRef="#ctx0" brushRef="#br0" timeOffset="-97956.47">27012 7749 1155 0,'1'0'453'0,"1"-3"-41"0,-1 2-52 15,2 0-9-15,1-3-32 0,1 2-25 0,15 0-27 16,0-2-25-16,1 0-12 0,3 1-28 0,-1 1-21 15,4 1-19-15,-4 1-13 0,-12 0-19 16,5 0-26-16,1 0-26 0,1 0-54 0,-3 0-54 16,-1 0 3-16,-3 0-176 0,-2 0-76 0,-2 0 29 15,0 0-270-15,-7 6 40 0,7-6 36 16,-7 0 39-16,11 12 23 0,-11-8 32 0,0-3 18 16,-1 0 23-16,-1 2 30 0,-2 0 21 0</inkml:trace>
  <inkml:trace contextRef="#ctx0" brushRef="#br0" timeOffset="-97770.98">27143 7835 843 0,'-3'1'507'0,"0"2"-39"15,2-3-43-15,2 1-41 0,0 0-30 16,3 4-40-16,3-5-45 0,11 4-35 0,4 2-17 16,2-2-27-16,4-3-37 0,2 3-55 15,2-1-81-15,4-1-2 0,0 0-191 0,-2-2-85 16,-2 2 20-16,-20-2-235 0,27-12 38 15,-19 6 30-15,-5-1 16 0,3-1 54 0,-4 0-7 16,-1-1 54-16,2-1-8 0,-6 0 16 16</inkml:trace>
  <inkml:trace contextRef="#ctx0" brushRef="#br0" timeOffset="-97306.7">27666 7411 1035 0,'1'-2'343'16,"-1"0"-44"-16,3 1 38 0,-3 1 5 0,2 1-14 15,-2 1-15-15,2 3-10 0,-3 1-15 16,4 13-1-16,-3-9-36 0,0 10 14 0,0 3-41 15,0 6-18-15,0-1 7 0,-14 31-25 0,12-27-32 16,0-1-10-16,1 4-30 0,0-4-1 16,0-3-5-16,1-15-5 0,0 4-22 0,0 3 3 15,0 0 5-15,0-5-34 0,16 14 4 0,-6-18-24 16,0-6 13-16,3-3-34 0,2 3-27 16,0-3 0-16,-8-2-20 0,4 0 4 0,5 0-16 15,19-17-5-15,-16 8-6 0,-2-1-9 0,-1-2 6 16,0-3 4-16,-7 5-19 0,-4-1 10 15,-1 2 3-15,-3 2 10 0,-1 7 12 16,0 0-13-16,0-7 15 0,-16-2-1 0,10 7 8 16,-2 1-2-16,-11-2 2 0,1 2-5 0,-1 1-17 15,9 0 5-15,-2 0-99 0,-2 0-42 0,0 0-38 16,2 0-68-16,2 0 28 0,1 0-253 16,9 0 35-16,0 0 37 0,-9 9 32 0,13-7 23 15,13 2-4-15,-2 0 64 0,5-2 29 16,2-1 37-16,0-1-22 0</inkml:trace>
  <inkml:trace contextRef="#ctx0" brushRef="#br0" timeOffset="-96994.88">28144 7607 1133 0,'5'-4'423'16,"-2"0"-64"-16,2 1-33 0,-4 2-11 0,0 2-10 15,-1 2-15-15,0 0-4 0,-1 2-5 16,-1 16-16-16,2-13-11 0,0 6-21 0,-9 22-4 0,7-16-29 15,1-1-10-15,-1 2 12 0,2-2-32 16,0-9-6-16,0 5-18 0,0-2-14 16,0-1-10-16,0 0-11 0,17 11 19 0,-13-16 2 15,3 1-33-15,4-1 15 0,3 0-37 0,4 0 8 16,-1-3-21-16,-3-3 7 0,-1 1-24 16,9-1 5-16,-4-1-9 0,-10 0-31 0,3 0 0 15,3 0-77-15,1 0-28 0,-4 0-32 0,10-12-57 16,-12 9 20-16,-5 0-151 0,-1-1-74 0,0 0 34 15,-3 0-255-15,0 0 35 0,-3 0 38 16,1 1 57-16,-1-4 51 0,-1 2-10 16,-5-4 67-16,-2 1-5 0,1-1 17 0,1 4 54 15,2-2 36-15,-1 3-4 0</inkml:trace>
  <inkml:trace contextRef="#ctx0" brushRef="#br0" timeOffset="-96788.83">28281 7749 640 0,'-4'-4'506'0,"1"-1"-39"0,1 2-25 16,1 2-25-16,-1 1-38 0,2 0 16 15,0 2-16-15,0 2-12 0,2 3-43 0,1 11-9 16,-3-7-25-16,0 6-44 0,0 0-9 0,0 6-41 16,0 0-11-16,0 1-11 0,0 1-37 0,-11 24-14 15,5-26-72-15,-2 1-48 0,0-5-39 16,-1 2-41-16,-1 0-75 0,-2-4 15 16,3-2-160-16,2-1 27 0,-3-2-328 0,1-5 42 15,-2 2 40-15,-1-2 24 0,1-4 83 0,0-2 9 16,-1-1 15-16,1 0 42 0,-1 0 27 15,-10 0 14-15,-4 0 34 0,-33-10 10 0</inkml:trace>
  <inkml:trace contextRef="#ctx0" brushRef="#br0" timeOffset="-85008.2">7524 11872 343 0,'0'0'189'15,"0"0"-34"-15,0 0-19 0,0 0 3 0,0 0-6 16,14-29-22-16,-16 24 10 0,2-1 1 0,0 0 12 16,0 6 8-16,0 0-18 0,0-9 16 15,0 2-4-15,-7-5 11 0,5 8-3 0,0 0 4 16,0-1-17-16,1 3-1 0,-3-1-1 15,2 3 18-15,-2 0-17 0,-2 5 40 0,1 7 14 16,-2 3-2-16,0 7 5 0,1 1 0 0,0 2-5 16,2 1-5-16,-2 4-20 0,4 0-18 0,0-4-1 15,1 5-25-15,0-3-8 0,0-2-17 16,1-1 1-16,0-3-4 0,0-12-21 0,0 4-10 16,0-2-2-16,0 1-38 0,0-2-23 15,0-2-33-15,0-3-21 0,13 6 7 0,-8-10-136 16,-1-1-74-16,2-1 24 0,-1-2-266 0,1-1-27 15,6-7 57-15,-3 0 36 0,2-2 33 16,0 0 30-16,1-6 35 0,0 1 29 0,3-1-20 16,1 4 47-16,0-6-7 0</inkml:trace>
  <inkml:trace contextRef="#ctx0" brushRef="#br0" timeOffset="-84442.7">7921 11947 262 0,'3'-1'460'15,"-1"2"-78"-15,-2-1-32 0,0 1-25 0,-2 1-44 16,0-1-32-16,0 0-30 0,-2 1 3 0,1-1-3 16,-1 1-30-16,-2 0-11 0,0-2-11 0,1 1-30 15,-1-1-13-15,0 2-1 0,-2-2-10 16,8 0-1-16,-7 0-6 0,0 0-3 0,-5 0-7 16,-13-18-5-16,12 12 5 0,3-3-14 15,3-2-3-15,3-1-11 0,1 2-3 0,3 10 1 16,0-11-17-16,12-16 5 0,-3 12-10 0,7 3-10 15,-1 0 2-15,3 3 1 0,2 2-4 0,1 4 2 16,0 3-12-16,-11 0 12 0,21 11-6 16,-13-1 18-16,-1 5 18 0,-2 2-5 0,-3 3-2 15,0 3-3-15,-3 2-6 0,-2 1 2 16,-2 3 13-16,-3-1-21 0,-2 0-5 0,0-15 13 16,0 8-8-16,-13 24-1 0,5-25-2 0,-2 2-18 15,-1-3 17-15,-3 0-19 0,-1-5 10 0,-1 0-23 16,-1-3 19-16,-2-2-5 0,3-3-17 15,-5 0 19-15,2-3-11 0,2 0-14 0,10-3 0 16,-4 0-9-16,0 0-3 0,1 0 1 0,-15-12-4 16,12 4-10-16,4 1 0 0,3 1-14 15,2 0 10-15,2 0-14 0,1 2 8 0,1 0 6 16,0 4 3-16,0 0-3 0,0 0 15 16,0 0-12-16,14-14 18 0,-8 14 12 0,3 1 18 15,10 2-4-15,-8-3 15 0,20 13 10 16,-9-2 8-16,1-2-13 0,-1 1-10 0,1 3 6 15,-1-1 6-15,-3-1-5 0,-1-1-8 16,0 0-22-16,0-2-14 0,-4-1-37 0,-4-2-27 16,-3-1-32-16,1 1 13 0,-3-2-125 15,0-1-10-15,3-2-44 0,-2 0-44 0,-6 0 27 16,12 0-253-16,4 0 42 0,-1 0 38 0,2 0 30 16,19-14 35-16,-14 8 12 0,-5-3 47 0,2-3 17 15,0-1 17-15,5 1 47 0</inkml:trace>
  <inkml:trace contextRef="#ctx0" brushRef="#br0" timeOffset="-83774.92">8611 12034 787 0,'14'-15'362'0,"0"4"-43"0,0-4-15 15,-3 0-32-15,0-1-37 0,-3-2-28 16,-1 2-22-16,-3-1-21 0,-4-1 44 0,0 9-40 15,0-3-16-15,-13-9-10 0,1 9-12 16,-3 2-30-16,-5 3 0 0,2 3-11 16,-3 0-5-16,0 4-8 0,10 0-1 0,-6 0 13 15,-24 12-15-15,16-6 2 0,2 5 5 0,3 1 3 16,-3 1-1-16,3 1-9 0,3-1 4 0,2 2-3 16,5 0 17-16,1 0-1 0,4-1-4 15,3-2-11-15,2-2 0 0,0-10 5 0,0 12 1 16,16 10-7-16,-2-10-20 0,-2 0-1 0,6-2-7 15,0 1 2-15,2 0-18 0,-1 1 18 16,2 0-6-16,0-1-16 0,1 0-9 0,-1 3 2 16,-1 1 3-16,-1-3-3 0,-2-2-7 0,-3 3 8 15,-1-2 4-15,-2-1-13 0,-3 4 11 16,-3-4-22-16,-3-2 18 0,0 0-11 0,-2-8 16 16,0 6-15-16,0-6 9 0,-16 21-1 15,6-13 9-15,-3 0-19 0,-1-2 6 0,2-2 1 16,0-3 4-16,1 1-12 0,0-2-4 0,11 0 7 15,-13 0 7-15,-18-10-12 0,19 0 4 16,0 1 0-16,4-3-7 0,4 2 3 0,1-7 13 16,3 8-20-16,0-4 2 0,15-20-11 15,-3 15 20-15,2 0-10 0,4 1 2 0,2 1-27 16,-1 2-4-16,2 2-19 0,2 3-32 0,2 0-46 16,5 3 12-16,0 1-110 0,-2 3-37 15,4 1-85-15,-14 1 32 0,7 0-225 0,34 13 35 16,-23-5 44-16,3 0 19 0,6 2 32 15,-2-1 62-15,3 1 5 0,4 1 25 0,4 0 21 16,0 0-16-16,1-1 2 0</inkml:trace>
  <inkml:trace contextRef="#ctx0" brushRef="#br0" timeOffset="-83439.03">9733 12078 275 0,'-5'-1'447'0,"1"-1"-63"0,1 2-29 15,1-2-40-15,-1 2-40 0,1-1 25 0,1 0 17 16,1 1-8-16,2 1-3 0,0-1-23 16,4 1-3-16,12 2-10 0,5-1-16 0,-9-2-6 15,10 0-27-15,34 2-20 0,-19 0 6 0,3-1-31 16,-19-1-17-16,10 0-30 0,7 0-13 0,5 0 2 15,2 0-17-15,-2 0-14 0,0 0-13 16,35 9-21-16,-46-7-42 0,1-2-32 0,-8 2-40 16,-2-1-46-16,-5-1-34 0,0 3 12 15,-11-3-91-15,-3 2-54 0,-5-2-29 0,-1 0 27 16,-3 2-284-16,-5 1 45 0,-6 0 24 0,-5 2 51 16,-1-1 36-16,-1 2 39 0,-2-1 17 15,-6 1 26-15,-1 1 24 0,4-1-13 0,-6 2 24 16</inkml:trace>
  <inkml:trace contextRef="#ctx0" brushRef="#br0" timeOffset="-83167.81">9753 12279 478 0,'-19'4'443'0,"2"2"-51"0,6-4-60 16,2 3-44-16,3-3 75 0,2 0-10 16,4 1 14-16,1 1-7 0,2-1-23 15,14 3-7-15,2-2-25 0,5 1-18 0,8-3-28 16,0 0-15-16,2-1-14 0,4 0-14 0,2 0-16 15,0-1-17-15,2 0-35 0,-1 0-30 0,-21 0 10 16,10 0-24-16,4 0-19 0,2 0-10 16,-2 0-36-16,1 0-9 0,-3 0-29 0,-4 0-18 15,-1 0-47-15,-4 0-37 0,-4 0-47 16,-5 0-25-16,-3 0 18 0,-1 0-127 0,-3 0-33 16,-7 0 28-16,6 0-271 0,-6 0 18 15,0 0 46-15,0 0 5 0,0 0 70 0,0 0 15 16,0 0 14-16,0 0 24 0,0 0 50 0,0 0 30 15,7 0-47-15</inkml:trace>
  <inkml:trace contextRef="#ctx0" brushRef="#br0" timeOffset="-81765.05">11285 11921 554 0,'0'-16'235'16,"-10"-12"2"-16,4 19-29 0,4 1-4 0,-3-1 12 16,3 4-27-16,2 0-10 0,-2 2-5 0,1 1-34 15,0 0-1-15,0 2 15 0,-1 1 16 0,1 2-20 16,0 2 47-16,-1 0 16 0,2 2-4 15,-3 16 15-15,3 0-4 0,0 3-8 16,0-13-16-16,0 8-22 0,0 3 8 0,0 1-35 16,0 1 4-16,0 1-21 0,0-1-11 0,0 1-12 15,0-2-8-15,0 0-31 0,0-2 0 0,0-3 4 16,0-2-23-16,0-3 3 0,0-5-39 16,0 0-18-16,0-1-35 0,0-4-18 0,0-5-15 15,0 7 6-15,0-7-152 0,6 8-65 16,-3-10 25-16,0-1-328 0,0 0 61 0,6-10 41 15,-1-2 54-15,3 3 21 0,1-1 29 0,4 1 20 16,4-2 12-16,-1 2 49 0,0-3-6 16,2 5-25-16</inkml:trace>
  <inkml:trace contextRef="#ctx0" brushRef="#br0" timeOffset="-81298.26">11749 11993 632 0,'0'-7'400'0,"0"1"-53"16,-4-8-46-16,2 5 14 0,-1 2-27 16,0 0-19-16,0 0-13 0,0 1-36 0,0 3 5 15,1 1-38-15,-2-2-13 0,0 4-3 0,-2 0 12 16,2 2-12-16,-4-1-12 0,-7 8 7 16,1 1 8-16,0 2 9 0,-1 8-20 0,1-2 15 15,2 1-5-15,-2 2-22 0,6 0 2 0,0 1-15 16,2 2-12-16,2-5-21 0,3 3 2 15,1-12-7-15,12 22-13 0,-5-15-8 0,4-4 0 16,4 2-8-16,-1-3-7 0,6-2-6 0,-1-6-6 16,1 1-6-16,2-4-4 0,3-1-5 15,-14 0-2-15,7 0-5 0,22-17-13 0,-17 10-3 16,-3-4-20-16,1-3 6 0,0 1-22 0,-3-1 4 16,-3-1-17-16,0-2-1 0,-1-1 4 0,-5 0 0 15,-2 2 2-15,-1-4-13 0,-2 3 5 0,-4 10 0 16,0-5-10-16,-13-15 5 15,3 11 11-15,-2 3-1 0,-3 1-4 0,-3 2 2 16,-1 2 7-16,-5 1-22 0,2 0-1 0,-2 5-10 16,1 0-7-16,-1-3-17 0,1 5-13 15,16 0 11-15,-7 0-84 0,-2 0-53 0,-16 12-29 16,20-8-49-16,3 2 28 0,4-1-251 0,4 1 35 16,0-1 13-16,5 1 48 0,5 4 16 15,5-1 43-15,7-2 17 0,4 1 34 0,4-2 38 16,0 2-18-16,2-3-16 0</inkml:trace>
  <inkml:trace contextRef="#ctx0" brushRef="#br0" timeOffset="-80734.25">12305 11958 264 0,'10'-3'495'0,"-3"0"-79"16,-3 1-64-16,-1 2-46 0,-2 0-39 0,-1 0 20 15,-1 0-7-15,-2 1-16 0,1 0-23 0,0-1-22 16,-2 2-23-16,1 0-14 0,0-1-7 15,-2-1-1-15,1 1-8 0,-1 0-6 0,0 0-9 16,-1 1-19-16,0-2-3 0,6 0-13 0,0 0-7 16,-10 0-6-16,-2 0 6 0,-12-15-20 15,15 12 5-15,2-1-16 0,0-1 6 0,2 3 10 16,1-3-19-16,2 0-14 0,1 3-1 0,1-3-6 16,0 5 8-16,0 0-11 0,13-20-4 15,1 11-20-15,2 1-6 0,4 4 6 0,0-2 2 16,-11 6-8-16,6 0-14 0,23 14 21 15,-17-2-11-15,-1 2-7 0,-5 4 12 0,-1-1 6 16,-2 6 6-16,-2 3 10 0,1-6-12 0,-6 8-7 16,-4-3 0-16,-1-11 8 0,0 4 0 0,-13 27-3 15,4-21-11-15,-4-4 4 0,0 0-15 0,-2 0 19 16,1-2-14-16,-3-3-11 0,2-3 4 16,-2-3 18-16,0-4-16 0,-1 0-10 0,0-3 18 15,3-2-3-15,8 0-24 0,-6 0-11 0,-14-12 8 16,16 7-2-16,0-2-16 0,2 2 10 15,2-2 4-15,3 1-17 0,2 1-4 0,0-1 14 16,1 1 2-16,1 5 1 0,0 0-6 0,0 0-2 16,0-7 1-16,12-3 15 0,-7 8 1 15,3 2-4-15,-1 0 11 0,14 2 11 0,-11-2 6 16,6 0 11-16,24 11-1 0,-12-5 14 16,-2 2-14-16,3-1-4 0,-1 3-1 0,0-3 0 15,0 4-11-15,-3-3 9 0,-1-1-45 0,-4 1-38 16,3-1-19-16,-5-5-36 0,-4 3 12 15,-2-3-128-15,-12-2-75 0,7 0-47 0,0 0 30 16,6-10-236-16,-10 5 52 0,0 0 24 16,-1-1 43-16,0 0 41 0,3-7 42 0,1-2 7 15,2-5 45-15,1 5-33 0,2-3 54 16,2 3 19-16</inkml:trace>
  <inkml:trace contextRef="#ctx0" brushRef="#br0" timeOffset="-80369.75">12818 11942 669 0,'2'-9'452'16,"0"1"1"-16,0 2-29 0,0 3-40 0,0-2-48 16,-2 2-41-16,0 3-16 0,0 0-12 15,-2 3 2-15,0 2-6 0,-2 9-30 0,-2 3-18 16,-1 0 14-16,1 5-28 0,-3 2-12 0,-1-2-5 16,3 2-32-16,1-1-2 0,-1 0-23 15,3 1-10-15,-2-4-2 0,1-1-7 16,1-4-27-16,-1-1-4 0,0-4 0 0,2-1-8 15,3-4-7-15,-1 0-6 0,0-1 30 0,1-1 7 16,0-3 4-16,0 0-12 0,0 0-21 16,15 5-12-16,-10-5 11 0,3 0-16 0,15-2 10 15,-13 2-23-15,7 0 9 0,5 0-18 0,2 0 3 16,1 0 1-16,1 0-18 0,26-8-8 0,-34 8-1 16,2 0-52-16,0-2-14 0,-4 2-18 15,-4 0-35-15,-2-1-13 0,-2 1-42 0,-2 0 17 16,-6 0-98-16,0 0-30 0,7 0-46 15,-7 0-33-15,7 0 33 0,-7 0-243 0,0 0 24 16,13-11 70-16,-13 8 23 0,0-1 5 16,0-2 56-16,-2 1 26 0,0 1 12 0,-5-10 44 15,4-1-7-15,-5-2 25 0</inkml:trace>
  <inkml:trace contextRef="#ctx0" brushRef="#br0" timeOffset="-80164.24">13032 12075 256 0,'-3'-7'463'0,"-1"1"-28"0,1 0-70 15,2 3 9-15,0 1-8 0,-2-1-23 0,2 1 7 16,0 2 20-16,-1 1 13 0,1 3-23 15,0 0-41-15,0 2 9 0,1 4 2 0,3 9-30 16,-3-8-45-16,0 5-29 0,0 3-12 0,0 3-33 16,0 0-10-16,0 1-29 0,0-1-26 15,0 0-13-15,0 0-89 0,0-1-61 0,0-3-47 16,0-1-57-16,0-3 15 0,0-5-173 0,0 1-49 16,0-3 31-16,0-7-284 0,0 6 54 15,0-6 46-15,0 0 50 0,14 11 27 0,-8-11 10 16,1-2 32-16,13 1 61 0,-8 1 24 15,21-8 4-15,-11 1 34 0,2 1 8 0</inkml:trace>
  <inkml:trace contextRef="#ctx0" brushRef="#br0" timeOffset="-79423.19">13802 11701 314 0,'-1'-1'413'0,"0"0"-9"0,-1 2-52 16,-3 2-44-16,1 11 58 0,-1 2-6 0,0 5-12 16,2 1-24-16,0 7 4 0,1 0-26 0,-1-3-22 15,2 6-27-15,-2-1-13 0,2 0-42 16,-1 0-17-16,0-1-26 0,-2-3 4 0,1-1-28 16,0-2-6-16,2-2-19 0,-1-5 4 0,-1 0-33 15,1-5-9-15,1-2 13 0,0-4-18 16,0 0-14-16,0-3-1 0,-1-2 7 0,1 0 0 15,-1-1-21-15,2 0 8 0,0 0-19 16,0 0-7-16,0-14-24 0,3-1 13 0,8-2-23 16,-3-1 3-16,6 2-14 0,2 0 4 15,3 1 11-15,0 2 4 0,2 4-13 0,3-1 20 16,1 5-18-16,0 2 17 0,1 2 4 16,-13 1 24-16,6 0 1 0,27 13 5 0,-22-4-21 15,-2 2 23-15,-1 1-6 0,-1 2-14 0,-7 1 15 16,-1-1-12-16,-2-1 5 0,-3 1 5 15,-5-2-22-15,-2-2 23 0,0-3-9 0,-11 10-7 16,-2-8 16-16,-5 1-21 0,-5-4-2 16,-4 0-4-16,0-1-19 0,-5-2-8 0,-1-2-34 15,18-1-41-15,-8 0-58 0,-3 0 16 16,-20-13-150-16,26 3-51 0,6-3 33 16,6-1-274-16,6 0 48 0,2 14 49 0,0-10 24 15,20-15 31-15,-3 11 43 0,1 1 18 0,5 1 7 16,-3-1 55-16,3 3 15 0,1 1-14 15</inkml:trace>
  <inkml:trace contextRef="#ctx0" brushRef="#br0" timeOffset="-79253.74">14202 12023 599 0,'23'-1'353'0,"1"1"-30"0,-13 0 16 15,2 0-41-15,17 14 27 0,-16-6-21 16,-9 2-10-16,1 4-26 0,-2 1-20 16,-3-2-26-16,0 5-28 0,-1-3-27 0,0-1-4 15,0-14-27-15,0 12-25 0,0 4-43 0,-12 14-8 16,10-17-129-16,1-5-47 0,1-1-56 15,-2-3-58-15,2-4 21 0,0 0-266 0,0 0 35 16,6 3 43-16,-3-4 36 0,-3-1-16 0,4-3 45 16,-2 0 35-16,3-9 14 0,5 0 14 15</inkml:trace>
  <inkml:trace contextRef="#ctx0" brushRef="#br0" timeOffset="-79138.94">14380 11819 403 0,'-6'-4'239'0,"0"1"-102"16,4 1-18-16,-3 2-243 0,3 0-160 16,0 0 11-16</inkml:trace>
  <inkml:trace contextRef="#ctx0" brushRef="#br0" timeOffset="-78859.7">14506 11787 368 0,'8'-2'502'0,"-3"0"-22"15,2 1-37-15,-4 2-4 0,3 1-4 0,3 9-6 16,-1 2-52-16,2 1 26 0,-6 7-9 16,0 2-25-16,-1 4-22 0,-3 0-36 0,0-13-25 15,0 8-46-15,-11 29-21 0,4-22-30 0,4-2-13 16,-1-1-21-16,0-2-8 0,1-1-10 0,1-2-20 16,2-11-21-16,0 1-16 0,0 1-7 0,0 1-24 15,15 6-29-15,-7-14-20 0,-3 0 0 16,11-1-80-16,-2-4-37 0,0 0-51 0,6 0-60 15,-11 0 21-15,7 0-181 0,16-15 33 16,-15 7-284-16,-1 1 43 0,-3 1 60 0,-1-3 58 16,-5 2 19-16,1 1 39 0,-3-1 51 0,0 2-4 15,-5-2 30-15,2 0 7 0,-2 1 26 16,0 6 33-16</inkml:trace>
  <inkml:trace contextRef="#ctx0" brushRef="#br0" timeOffset="-78684.51">14635 12003 796 0,'-6'-4'494'15,"0"1"-28"-15,3 0-30 0,-2 1-23 0,3 0-32 16,2 1-51-16,0-1-35 0,5 2-23 16,2-2-44-16,10 0-8 0,6-1-47 0,2 0-63 15,2 3-41-15,0-1-63 0,4 1 0 0,-17 0-139 16,8 0-57-16,1 0 20 0,-1 0-310 0,0 0-6 16,-5 0 31-16,-2 0 36 0,-6 0 23 15,2 0 51-15,-6 0 23 0,-5 0 29 0,0 0 18 16,0 6-2-16</inkml:trace>
  <inkml:trace contextRef="#ctx0" brushRef="#br0" timeOffset="-78485.98">15152 12197 553 0,'7'1'577'0,"-2"-1"-108"0,2 0-70 0,-3 0-37 15,0 0-44-15,-1 2-78 0,1-1-69 16,-2-1-19-16,1 0-174 0,0 0-101 0,-1-1 11 16,-2 2-313-16,-2-1 29 0,-2 0 15 15,2 0 48-15,-2 3 8 0,-3-3 32 0,1 0 3 16</inkml:trace>
  <inkml:trace contextRef="#ctx0" brushRef="#br0" timeOffset="-28682.42">29606 3417 430 0,'0'0'326'0,"0"0"-31"0,-14 0-38 0,14 0-17 16,0 0-14-16,0 0-7 0,0 0 15 0,0 0-41 15,12-17 23-15,1 17-25 0,7 0 23 0,34 10-40 16,-16-7 15-16,5 1-20 0,6 1-22 16,5-2-1-16,5 4-1 0,4-2-17 0,1 1-5 15,1 1-18-15,1 2-4 0,-1-5-15 16,-1 1-13-16,-4 1-5 0,-4 0 5 0,-3-1-18 15,-5-2-2-15,-3-3-4 0,-4 3-2 0,-10-1-8 16,3 0-10-16,-3-2-15 0,-4 3 9 16,-6-1-30-16,-6-2-9 0,-1 0-33 0,-14 0 12 15,7 0 2-15,-7 0-75 0,8 0-19 16,-8 0-35-16,0 0-24 0,0 0-40 0,11-6 21 16,-13 3-235-16,-2 1-28 0,1 0 37 0,-7-7 31 15,-2 5-10-15,-1-5 27 0,-1-1 23 0,7 5 22 16,-2-4-4-16</inkml:trace>
  <inkml:trace contextRef="#ctx0" brushRef="#br0" timeOffset="-28382.62">30733 3337 465 0,'8'-2'454'0,"-2"1"-84"16,1 1-52-16,14 1 25 0,-11-1-14 15,9 0-57-15,23 12-22 0,-17-4-27 0,2 4-11 16,-4-1-23-16,-2 1-32 0,0 1-16 16,-1 3-12-16,-2 1-20 0,-2 1-24 0,-3 1 3 15,1 3-14-15,-3 0 2 0,-4 2-6 0,-3-2-7 16,-4 1-8-16,0-13-6 0,0 6 11 16,-15 20-20-16,4-20 4 0,-5 1-12 0,-3-2-19 15,-3-2-16-15,-2-2-2 0,-1 0-78 0,-3-1-28 16,-1-4-19-16,0-1-15 0,-2-3-45 15,2 0-41-15,15-2 21 0,-6 0-245 0,-5 0 8 16,-26-11 30-16,30 3 35 0,-4 1 29 0,0-1 0 16,8-4 49-16,-3-2 23 0</inkml:trace>
  <inkml:trace contextRef="#ctx0" brushRef="#br0" timeOffset="-27740.42">29835 2385 681 0,'3'3'390'16,"1"0"-43"-16,4 11-24 0,-1 2-32 0,0 1-35 16,-3 0 15-16,3 2-31 0,-2 1-25 15,-1-1-18-15,2 0-11 0,-1-2-42 0,0 0-8 16,-2-4-28-16,0 3 16 0,-1-6-27 0,1-1-11 15,-1-3-111-15,0 0-33 0,-2-3-50 16,0-1-73-16,0-2 15 0,0 0-314 0,0-2 42 16,0 0 18-16,-2-1 47 0,0-2 25 0,-3 0 23 15,-1-10 17-15,-4 1 11 0</inkml:trace>
  <inkml:trace contextRef="#ctx0" brushRef="#br0" timeOffset="-27586.01">29853 2137 681 0,'-1'-4'322'0,"1"0"-79"0,0 1-25 0,-1 0-24 15,0 1-67-15,-1 0-44 0,0 0-58 16,0 3 0-16,0-2-227 0,-1 1-162 0,1 1 19 16,0 0 13-16,2-1-1 0</inkml:trace>
  <inkml:trace contextRef="#ctx0" brushRef="#br0" timeOffset="-27332.33">30277 2215 322 0,'6'3'434'16,"0"1"-52"-16,-2 1-7 0,0 10-49 0,1 2 18 16,-5-6-12-16,0 7-15 0,-17 28-33 15,9-18-24-15,-3-2-27 0,0 2-18 0,-3-1-36 16,1 2-10-16,-5 2-15 0,3-2-18 15,1-1-21-15,-1-3-18 0,1 0-45 0,2-1-7 16,1-2-32-16,-3-1-28 0,6 3 3 0,-2-4-84 16,1 1-29-16,3-8-40 0,0 1-27 0,2-3-25 15,4-2 20-15,-1-4-212 0,1-5-64 16,0 0 48-16,0 0 19 0,11 7 26 0,-9-8 24 16,3-3 21-16,11-3 22 0,-1-4 5 0</inkml:trace>
  <inkml:trace contextRef="#ctx0" brushRef="#br0" timeOffset="-27115.25">30408 2548 571 0,'9'-6'393'16,"-5"1"-80"-16,0 4-10 0,-1 1-39 15,-1 1-32-15,1 4 60 0,-3 2-12 16,-3 13-25-16,3-9-16 0,-9 23-18 0,3-8-21 16,-1 0-24-16,-2 0-22 0,2 1-10 0,1-3-13 15,-1 0-20-15,1-2 5 0,-2-1-23 16,1 2-37-16,3-7-53 0,2-3 0 0,-1-4-69 15,2 0-12-15,0-5-39 0,0-1-45 0,1-3-66 16,4 1 21-16,-2-4-251 0,2 3 1 16,-1-4 33-16,11-8 29 0,-4-4 25 0,1 0 45 15,-1-1-9-15,0-5 30 0,1 2 2 16</inkml:trace>
  <inkml:trace contextRef="#ctx0" brushRef="#br0" timeOffset="-26870.1">30496 2552 445 0,'2'-17'400'0,"0"9"-5"0,-1-1-58 15,1 1 26-15,0 2-16 0,0 0-24 0,0 3-15 16,0 1-39-16,0-1-23 0,5 2-23 16,-2 0-19-16,2 1-13 0,1 0-15 0,6 0-16 15,15 15-9-15,-13-8-21 0,0 3-19 0,-5-2-2 16,-2 3-16-16,-3 2-4 0,-1-2-10 16,-2-1-1-16,-3-1-16 0,0-9-9 0,0 8 2 15,0 3 1-15,-23 12-15 0,14-13-13 0,-7-3-34 16,-2-2-53-16,3 0 5 0,-2 0-128 15,0-2-69-15,0-3-66 0,4 0 30 0,13 0-263 16,-10 0 43-16,-2 0 42 0,-3-13 21 0,17 13 40 16,2 0 50-16,5 0 30 0,20 5 31 15,-2 2-29-15,7 1 40 0</inkml:trace>
  <inkml:trace contextRef="#ctx0" brushRef="#br0" timeOffset="-25941.58">31853 3096 708 0,'0'17'497'0,"-1"8"-73"0,1-11-15 0,0 5-34 15,0 5-26-15,0 0-30 0,0 2-24 0,0-1-36 16,0-1-22-16,0-1-18 0,0-2-23 16,10 20-27-16,-10-29-13 0,0-3 2 0,2-1-8 15,-2-3 0-15,2-2 16 0,-1 0 9 0,-1-1-19 16,0-3-15-16,2 0-21 0,-2-2-9 15,0-4-21-15,4-9-19 0,0-3-32 16,1-5-15-16,1-2-5 0,2-1-16 0,2 1-13 16,-1 1 6-16,-1 0-11 0,1 1-4 15,-1 0 13-15,1 2 4 0,1-4-11 0,-2 2-2 16,1 5 2-16,-2 1 1 0,-2 4 3 16,1 2 1-16,-3 5-4 0,1 1 11 0,-2 0-5 15,0 1 0-15,0 3-10 0,2-1 9 0,-2 3-7 16,-2 0 4-16,0 0 6 0,15 16 0 15,-6-2-1-15,0 6 8 0,-2 1 26 16,0 3-6-16,-1 2 17 0,1 3-1 0,-4-3-4 16,3-1 18-16,-1 0-16 0,-3-1 10 0,0-6-17 15,2-1 5-15,-2-2 3 0,-2-5-4 16,0-4-3-16,2 1 11 0,-1-1-12 0,-1-1 35 16,0-2-8-16,3-1-5 0,-3-1-6 0,0-1-3 15,0 0-5-15,0 0-44 0,9-11 11 16,-1-4-30-16,3 1-44 0,1-9 10 0,-1 0-20 15,3 2-4-15,1-2 2 0,3-1 9 0,-2-1 9 16,2 1 6-16,-1 1-4 0,-1 1 16 16,-2 3 4-16,2 0-6 0,-3 3 13 0,-1 2-11 15,-3 2 10-15,-3 5 7 0,3 5-15 0,-6-1 17 16,-3 3 18-16,0 0 16 0,11 17 10 16,-9 0 19-16,0 3-5 0,-2-11 10 0,0 10 25 15,0 3 10-15,0 3-8 0,0 3 22 16,0 1-9-16,0 0-9 0,0-2-25 0,0 2 18 15,0-5-13-15,0-2-4 0,0-1-19 0,0-5-10 16,0-3-46-16,0-2-20 0,0-3-23 16,0-2-44-16,0-6-65 0,0 0 17 0,0 7-216 15,16-2 34-15,-9-5-280 0,8-4 41 0,12-11 49 16,-2 0 39-16,6-1 36 0,1-5 33 16,-1 2 77-16,2 1 13 0,-5 2-1 0,1-1 36 15,-2-2 19-15,0 7-2 0</inkml:trace>
  <inkml:trace contextRef="#ctx0" brushRef="#br0" timeOffset="-25721.01">32831 3146 367 0,'2'-4'506'16,"0"3"6"-16,-2-2-35 0,3 3-37 15,-3 1-36-15,2-1-54 0,0 2-35 0,-6-1-34 16,4 1-27-16,0 6-1 0,-3-1-8 0,1 9-24 16,2-6-15-16,-5 22-14 0,0-7-14 15,3 4-32-15,-2 4-15 0,-3-4 8 0,1-3-24 16,3 3 1-16,-8-1-26 0,7-5-22 15,-1 0-38-15,1-4-50 0,2-1-46 0,-1-1 5 16,-2-5-155-16,0-1-67 0,-1-2-74 0,-1-4 31 16,1 1 30-16,-2-2 29 0,0-3-257 15,8-1 33-15,-13-13 51 0,3 7 36 0,-1-2 55 16,-7 1-27-16,-2-1 34 0,-4-6 11 0,1 6 61 16</inkml:trace>
  <inkml:trace contextRef="#ctx0" brushRef="#br0" timeOffset="-25344.79">31657 2910 804 0,'0'4'367'0,"-2"2"-55"16,-2 15 89-16,0 0-40 0,-2 5-5 16,2 5-11-16,0 0-17 0,-1 3-13 0,-1 2-27 15,1 3-14-15,-2 7-22 0,2 0-12 16,-1 3-19-16,2 3-35 0,1-1-24 16,1-3 2-16,0 0-21 0,2-26-30 0,0 12 0 15,0 3-4-15,0-3-20 0,0 0-9 0,0-2-27 16,0-4-19-16,11 23-21 0,-7-34-45 0,-2-8-37 15,1-6-47-15,1 0 12 0,1-4-98 16,0-1-13-16,-1-3-47 0,3-8-32 0,-1-5 26 16,6-3-277-16,-4-1 45 0,1-1 32 15,-2-4 16-15,2 2 33 0,-6-3 26 0,1-2 26 16,-4-3 23-16,2-2 63 0,-2 17-17 0</inkml:trace>
  <inkml:trace contextRef="#ctx0" brushRef="#br0" timeOffset="-24515.09">31790 2687 605 0,'2'-7'335'0,"0"2"-28"0,-2 1-32 0,2 1-5 16,-2-2-12-16,0 2-25 0,3-1-28 15,-1 3-23-15,-1-2-20 0,3 2 10 0,2-2-9 16,11 1-9-16,2 0 17 0,4-3-12 0,-10 5 2 15,10 0-25-15,6 0 9 0,0 0-5 16,41 12-18-16,-29-7-9 0,8 2-17 0,40 3-7 16,-3 2 0-16,6-1-14 0,2-1-5 0,5 2-5 15,0 1-11-15,-2-4-2 0,-3 3-3 16,-4 0-1-16,-4-1-7 0,-6-2 1 0,-8 0-8 16,-7-2-9-16,-10 1-7 0,-5-1 4 0,-4-4 6 15,-8-1-7-15,-6 0-2 0,-4-1-6 16,-16-1-3-16,3 0 6 0,0 0-5 0,0 0 6 15,-4 0-3-15,1 0-14 0,-4 0 9 0,-1 0-9 16,-7 0-1-16,6 0-9 0,-6 0 6 0,0 0 2 16,12 7 3-16,-11-4 0 0,-3 1 4 15,-1 1-3-15,3-1 2 0,-2 4-11 0,1 6 15 16,-1-3-18-16,-1 3 7 0,2 1 3 0,1 2 5 16,-2 2-7-16,2 3 6 0,0 0-9 15,0 6 9-15,0-13-13 0,0 9 12 0,0 6-4 16,0 3 6-16,11 42 3 0,-8-31-10 15,3-1 7-15,-4 5 8 0,4-5-13 0,-2 3 2 16,0 0 13-16,-4-4 2 0,4-2-7 0,-3-1 7 16,-1-21-3-16,0 7 0 0,0 3-3 0,0-2 3 15,-12 28 4-15,5-33-2 0,-1-1 3 0,-1-1-13 16,-5-3 19-16,0-1-16 0,0-2 13 16,-3-1-3-16,-1 4 0 0,-1-3-12 0,-1 0 3 15,-4-3 8-15,-1 4-15 0,0-3 1 16,5 0 6-16,-7-2-4 0,-6-1 12 0,7 0-11 15,0 0 18-15,-2 0-3 0,-2-4 5 0,-5 4 1 16,-4-4 6-16,-2 3-22 0,-4-2 24 16,20-5-17-16,-11 0 22 0,-11 0-8 15,-56 8-3-15,73-8-16 0,-13 0 17 16,-2 0-10-16,-4 0-18 0,0 0 1 16,-3 0 8-16,-2 0 6 0,-2 0 8 0,-3 0-30 15,0 0 7-15,-3 0 2 0,-3 0 5 0,2 0 4 16,2 0 1-16,0 0-16 0,3 0 5 0,2 0 7 15,-45-6 2-15,56 4 3 0,4-2-18 16,1 2-5-16,7 0 21 0,1 1-17 0,1-2 3 16,4 3-3-16,0-3 14 0,4 1-13 15,3-2-8-15,11 4-2 0,-6 0-32 0,0 0-12 16,-14-10-10-16,20 8-23 0,-1-1-26 0,0 1 0 16,3-1 9-16,-1 0-64 0,-9 1-21 15,0-1-10-15,3-1-8 0,3 2-26 16,3-1-31-16,-2 3 27 0,5-2-214 0,-1-1-34 15,-1 1 37-15,3 1 16 0,-1 0 55 0,0 1 18 16,1 0 25-16,0 0 24 0,4 0 16 0,0 0 6 16</inkml:trace>
  <inkml:trace contextRef="#ctx0" brushRef="#br0" timeOffset="-23996.2">31289 4260 473 0,'4'-2'379'15,"-1"2"-33"-15,-1 2 14 0,0 2-46 0,7 7 25 16,-4 5-6-16,-3 1-16 0,0 5-21 16,0 3 8-16,-2 1-28 0,0-12-4 0,0 8-38 15,0 2-9-15,0 3-10 0,-11 29-25 0,6-30-22 16,-1-1-7-16,1-1-21 0,1-2-24 16,0-3-20-16,0-2 1 0,0-1-27 0,2-5-6 15,0-4-43-15,0 0-22 0,2-3-47 0,0-4-38 16,0 0 7-16,0 0-127 0,12 5-35 0,-6-7-66 15,11-5 26-15,0-3-233 0,-4 0 2 16,3-4 37-16,1-1 40 0,-3-1 9 0,4 0 63 16,-2-1 26-16,-3-1-26 0,1 1 16 15,-3 2 7-15</inkml:trace>
  <inkml:trace contextRef="#ctx0" brushRef="#br0" timeOffset="-23629.23">31516 4430 265 0,'0'-6'401'0,"2"2"-59"0,-2 0-3 0,0 1-6 16,0-2-43-16,0 2 8 0,-2 0 8 0,2 1-26 15,-3-1-31-15,3 2-8 0,-4 2-12 16,2 2-20-16,-3 2-2 0,-4 7-11 0,-2 3-1 16,0 4 1-16,-1 4-26 0,-1 0-5 15,4 1 1-15,-2 1-4 0,6 0-11 0,-1 0-16 16,4 0-16-16,2-4 1 0,0-9-9 0,0 2-29 16,0 4-5-16,15 13 25 0,-6-19-15 15,2-1-16-15,4 0-5 0,2-6-7 16,1-1 9-16,2-4-29 0,-9 0 5 0,19-10-5 15,-13 1 7-15,4 0-15 0,-4-1-4 0,2-4-4 16,1-3 1-16,-5 0-29 0,1-3-12 16,-5-2-24-16,3 3 14 0,-5-3-10 15,-2-2-6-15,-1 2-20 0,-4 1-2 0,-2 11-3 16,-13-16-3-16,2 9-7 0,-5 7-11 0,-4-1-7 16,-2 3 0-16,-3 2-9 0,0 2-7 15,0 1 10-15,14 3-77 0,-7 0-14 16,-2 0-20-16,-19 10-16 0,22-6-32 0,3 2 28 0,5-4-131 15,5 3-107-15,0 2-1 0,2-3 45 16,4 2 18-16,0-1 25 0,-2-5 9 0,23 18 54 16,-4-8 11-16,8-2 25 0</inkml:trace>
  <inkml:trace contextRef="#ctx0" brushRef="#br0" timeOffset="-23147.95">31990 4555 839 0,'0'0'364'0,"0"-2"-54"0,0-1 82 16,0 3-12-16,0-2-17 0,-2 0-28 0,2 2-18 15,-2-4-29-15,2 3-10 0,-2-2-31 0,1-1-12 16,1 2-25-16,-2-2-22 0,2 0-18 16,0 1-8-16,2-2-42 0,-1 0 7 0,1 1-18 15,-2 4-14-15,6-8-29 0,7 1 18 0,-1 4-17 16,-3 3-10-16,0 0-8 0,-2 0-12 15,6 0-9-15,14 18 11 0,-16-5-5 0,1 0-12 16,-4 2 0-16,-3 1-3 0,-1 2 5 0,-4-4-5 16,0-7 0-16,0 6 8 0,0 1-13 0,-17 15 2 15,7-17 2-15,1 0 2 0,-4-2-6 16,-1 0-7-16,-1-2-3 0,-1-2 16 0,-1-2-12 16,0-1-22-16,4-2-7 0,-3-1 9 0,9 0-14 15,-6 0 3-15,0 0-3 0,-1 0-2 16,-6-10-3-16,10 9 12 0,4 1 2 0,1-1 0 15,1 1 10-15,4 0-4 0,0 0 14 16,0 0-6-16,0 0-2 0,-4 1 14 0,8-1-5 16,2 1-4-16,13 0 13 0,1 0-1 15,-7-1 1-15,5 0 6 0,29 7-15 0,-17-6 1 16,-1 4 6-16,2-1-27 0,-1-4-40 0,-1 0-51 16,2 3 13-16,-1-2-113 0,-17-1-49 0,7 0-37 15,3 0 27-15,24-10-215 0,-24 7 44 16,-5-2 35-16,1 0-43 0,-2-2 27 0,-2 2-2 15,-4-1 60-15,-4 0 22 0,0-1-24 16,-3 2 17-16,-2-3 43 0</inkml:trace>
  <inkml:trace contextRef="#ctx0" brushRef="#br0" timeOffset="-22842.64">32428 4531 507 0,'0'-6'436'0,"0"2"-76"16,0 0-50-16,-2-1-39 0,2 2 19 15,0 3-17-15,-1-2 6 0,-1 4-11 0,0 0 4 16,0 2-6-16,0 2-10 0,-2 11-22 0,-1 1 21 15,-2 1-28-15,3 2-3 0,-1 0-19 16,3 1 3-16,0-4-35 0,-1 3-8 0,1-5-28 16,-2-3-1-16,-2 1 3 0,6-14-18 15,0 10-25-15,0-2-5 0,0-1-9 0,0 1-8 16,0-8 5-16,0 6-6 0,14 4 8 0,-1-5-6 16,4 0-7-16,8 0-15 0,2-2-2 0,2-2-15 15,-14-1 8-15,6 0-6 0,1 0-44 16,4 0-19-16,-2 0-33 0,-4 0-11 0,0 0-31 15,-4 0-25-15,13-8-45 0,-21 7 14 16,-1-4-76-16,-1-1-30 0,-6 0-22 0,-2 1-26 16,-2-2-27-16,-2-1 28 0,1-1-153 0,-6 2-47 15,0 0 44-15,2-1 43 0,-4-1 18 0,1-2 24 16,-1 2 30-16,1-3-4 0,-1 3 52 16,2-4 5-16</inkml:trace>
  <inkml:trace contextRef="#ctx0" brushRef="#br0" timeOffset="-22647.62">32547 4593 855 0,'0'-4'320'0,"-2"2"-60"0,0 1-19 15,1 6 47-15,0-3-36 0,0 4 47 0,-1 4 0 16,2 8 16-16,0-11-7 0,-2 23-10 0,2-18-11 16,0 7-36-16,0 6-10 0,0 1-10 15,0 3-33-15,0 0-7 0,0 0-36 16,0-1-27-16,0-2-20 0,0-2-40 0,0-2-21 16,0 0-58-16,0-6-53 0,0 1 7 0,0-2-162 15,0-5-41-15,0-1 23 0,0 0-275 0,0-9-1 16,0 9 12-16,-2-8 72 0,-2 2 3 15,-2-3 59-15,0 0 24 0,1 2 25 0,-1 0 20 16,-1-1 17-16,-13 7 6 0</inkml:trace>
  <inkml:trace contextRef="#ctx0" brushRef="#br0" timeOffset="-22148.7">32039 5085 1085 0,'0'1'365'0,"0"2"17"16,0 3-10-16,3 10-20 0,-3 4-19 0,0-10-18 16,0 9-22-16,7 27-30 0,-3-19-7 15,0 4-25-15,1-2-17 0,-1 1-24 0,0-2-21 16,1-1-16-16,-2-3-11 0,1-3-24 15,-2-2 2-15,1-6-19 0,-1-2 2 0,-2-3-14 16,2-3-13-16,-2-2-17 0,0-1 17 0,0-2-37 16,-2 0-14-16,2-5-10 0,0 1-5 15,-1-1-9-15,1-1-8 0,-1-1 8 0,0 0-1 16,1 0-7-16,0 0 6 0,0 7-1 16,0-7-18-16,0-3 2 0,17-13 12 0,-8 13 1 15,1 2 1-15,4 1 0 0,2 2 5 16,2 2 3-16,-1 3-13 0,-7 0 5 0,3 0 12 15,21 10-9-15,-18-5 10 0,-1 0-8 0,-1 2 14 16,-5-1-10-16,-5 0 2 0,1-1-7 0,-3 1 11 16,-2 0 2-16,0-6 13 15,0 0-10-15,-11 16-2 0,0-6 8 0,-3-2 6 16,-2-4-36-16,1 1-17 0,-3-4-35 0,8-1-36 16,-3 0 9-16,1 0-151 0,-17-10-65 0,16 1 28 15,0 1-285-15,6 0 9 0,2-1 66 16,5-1 27-16,0 10 26 0,0-12 46 15,17-15 11-15,-4 13 24 0,1 2 49 0,7 0 13 16,6 4-9-16</inkml:trace>
  <inkml:trace contextRef="#ctx0" brushRef="#br0" timeOffset="-21992.79">32469 5346 389 0,'19'10'471'16,"-2"4"-91"-16,-2 1 39 0,-5 2-24 0,0 0-25 16,-5 0-28-16,-3 2-29 0,2-4-28 15,-3 2-23-15,-1-10-39 0,0 3-20 0,0-1-18 16,0 0-43-16,0-3-33 0,0-6-47 0,-11 17-7 15,8-17-146-15,-1-2-67 0,4-1 15 16,-4-1-319-16,4 0-17 0,-2-1 37 0,-2-2 30 16,4 0 42-16,-2-10 20 0,-2-4 32 0,4-1 5 15,-2-2 10-15,0-1-5 0</inkml:trace>
  <inkml:trace contextRef="#ctx0" brushRef="#br0" timeOffset="-21630.32">32502 5170 304 0,'-1'-5'475'15,"0"2"-85"-15,-1-1-81 0,2 2-31 16,-3 0-43-16,3 1-33 0,0 0-24 0,0-1-34 16,0 1-56-16,3 0-40 0,-1 1-39 15,5-1-30-15,4 2-29 0,1 1-16 0,-2-3 29 16,-3 1 0-16,18 11-18 0,-7-5 25 0,-5-2 42 16,6-2 36-16,-8 0 41 0,0 3 1 15,-2-2 29-15,2-1 17 0,-2 2-15 0,2-1 66 16,-6 5-3-16,3 1 24 0,-1 1 12 15,1 4 9-15,-2 2 3 0,-1 4-3 0,-1 3 15 16,2 3-26-16,-3 2 4 0,-1 1-26 0,-2 0-22 16,3 0 21-16,-3-16-9 0,0 7-43 15,0 2-19-15,0 2-13 0,-12 17 14 0,10-22-14 16,0-2-16-16,2-7 6 0,-2 5-10 0,2-15-75 16,0 7-41-16,0-7-5 0,2 8-73 15,0-12-42-15,5 0 15 0,-3-6-169 0,1-7-57 16,6-3 33-16,-1 4-281 0,0 1 56 15,-5-6 21-15,-1-1 49 0,2 2 34 0,-6 11 21 16,0-7 37-16,0 0 58 0,0 2 22 0,-15-15-27 16,6 16 25-16,2 3 6 0</inkml:trace>
  <inkml:trace contextRef="#ctx0" brushRef="#br0" timeOffset="-21230.77">32655 5334 696 0,'-6'-2'442'15,"6"1"4"-15,0 2-19 0,0-1-45 16,0 0-35-16,4 0-37 0,3 2-50 0,5 1-21 15,5-1-23-15,4 0-18 0,4 1-19 0,3-1-30 16,3 0-28-16,-1-1-26 0,1 1-21 16,2 3-36-16,-19-5-5 0,9 0-12 0,4 0-6 15,-1 0 8-15,-1 0-1 0,-2 0 1 0,-3 0 24 16,-5 0 12-16,-2 0-12 0,-5 0 7 16,-1 0 1-16,-7 0 2 0,0 0-13 0,9-7 2 15,-16 4 3-15,0 6 7 0,-3 1 3 0,-1-1-6 16,-1 2 7-16,-2 0-16 0,3 1 14 15,0 2-19-15,1-1 9 0,3-2-2 0,1 1-16 16,2 2 10-16,1 0-8 0,3-8-15 0,0 7 17 16,0 1-13-16,0 1-3 0,11 8 9 15,-4-5-1-15,1 0 11 0,2 1 18 0,-3 1-20 16,4 1 24-16,-4-2-19 0,-2 4 32 16,-1-4-29-16,-4-1 4 0,4-7 0 0,-4 5-12 15,0-10 11-15,-12 12 3 0,-2-12 11 16,-4 10-21-16,6-10-37 0,-7 0-34 0,-8 0-60 15,-34-19-71-15,24 4 15 0,-1 7-190 0,2-9 33 16,1 5-318-16,3-2 50 0,3 7 48 0,2-5 30 16,9-2 53-16,0 1 23 0,6 6 38 15,12 2 34-15,0 5 14 0,16 0 38 0,-5 12 6 16,8-7-8-16</inkml:trace>
  <inkml:trace contextRef="#ctx0" brushRef="#br0" timeOffset="-21123.99">32857 5567 487 0,'5'2'428'0,"-2"-2"-44"15,0-2-67-15,-4 0-63 0,0-2-50 0,0 0-58 16,-5-5-71-16,-2 3-89 0,3 1 0 0,0-3-346 16,-7 2 7-16,2-1-6 0,-1-1 58 15,-1-1 12-15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1T12:18:04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756 323 523 0,'0'0'374'0,"0"-15"-35"15,-16-7-39-15,16 14-1 0,0 2-34 0,-2 5-25 16,2 0-31-16,1 4-25 0,-2 4-20 16,2 7-19-16,-2 4 24 0,2 5 2 0,0 5-22 15,4 1 14-15,-1-3 8 0,-1 8-20 16,-2-4-4-16,-1-2-11 0,0 3-2 0,0-17-15 15,0 8-5-15,0 2-18 0,0 1 0 0,-11 23-17 16,8-28-3-16,-1 2-13 0,0-1 6 0,0-3-5 16,-1-3-19-16,3-3 1 0,-2-6-3 15,-2 4 2-15,2-5-9 0,2 2 4 0,2 2-3 16,-4-7-8-16,3 2-7 0,-1-4 17 16,2 0-17-16,3-1 12 0,-1 0-8 0,0 4-2 15,4-4-4-15,4 0-13 0,1-3 2 16,5 3 0-16,2-2-1 0,2 2 5 0,-2-1-5 0,6 1-12 15,1-2 16-15,0 0-10 0,2-1 8 16,-2 4-3-16,1-3 2 0,1 3 3 16,-4-2-8-16,-12 2-11 0,3 0-12 0,17-13-21 15,-20 9-12-15,-1 0-26 0,-1-1 7 0,-1 4-83 16,-5-2 0-16,-3-3-25 0,0 1-12 16,-5-4-40-16,-2-1-17 0,3 4 25 0,-8-7-174 15,2 3-86-15,-2-2 31 0,-3 1 41 0,2 0 5 16,-2 4 64-16,0-7-9 0,-3 1 49 15,5 0 20-15,-4-3-10 0</inkml:trace>
  <inkml:trace contextRef="#ctx0" brushRef="#br0" timeOffset="268.74">702 413 272 0,'-7'-11'341'0,"3"-3"-66"0,0 4-20 0,-2-6 2 15,2 2-32-15,6 3-13 0,-4 2 5 0,0 1-14 16,1 4-19-16,-3-1-29 0,4 3 15 16,0-2-51-16,4 1-8 0,1 0-3 0,4 1-5 15,5-1-16-15,4-1-12 0,4 3 17 0,-2-1-8 16,1 1-16-16,4 0 16 0,-4 1-34 0,2 0-16 16,0 1-1-16,-12-1-10 0,18 8-51 15,-13-4-24-15,-16-4-31 0,9 0-36 0,10 13-1 16,-15-9-55-16,0 0 16 0,0 3-239 15,-6 4-14-15,-2-3 36 0,-1 2 18 0,-4-1 33 16,0 1 36-16,-2 3-22 0,-3 1-22 0</inkml:trace>
  <inkml:trace contextRef="#ctx0" brushRef="#br0" timeOffset="493.31">731 537 610 0,'-2'1'387'0,"4"-1"0"15,-2 3-52-15,0-3 0 0,2 2-30 0,-6 1 0 0,6-4-45 16,4 7-22-16,-1-6-14 0,5-3-14 16,0 3-17-16,4 0-28 0,-1 0-15 0,0 0-7 15,2 0-16-15,-1-2-39 0,1 4-44 16,5-4-4-16,0 4-112 0,-4 1-63 0,2-3-29 16,2 0-43-16,-12 0 20 0,4 0-295 15,3 0 37-15,-2 0 28 0,2 0 23 0,-2 0 37 16,-1 0 23-16,-4 0 24 0,1 0 12 15,1 0 10-15</inkml:trace>
  <inkml:trace contextRef="#ctx0" brushRef="#br0" timeOffset="1151.07">1147 527 541 0,'-4'0'396'16,"4"0"-30"-16,-1 0-37 0,0-1-42 16,-3 1 8-16,8 0-39 0,-4-1-32 0,0-2 25 15,3 2-43-15,2-3-29 0,4 1-5 0,5-3-34 16,-3 1-12-16,2 3 1 0,1 0-44 16,3 2 1-16,2 2-16 0,-1 2-14 0,-3 3 23 15,8 2-22-15,-2 3-8 0,-4 1-1 16,1 4-7-16,-1 3 8 0,-3-1-2 0,0-1-18 15,-6 0 9-15,-4 5-17 0,0-3 7 0,-4-11-3 16,0 4-15-16,0 3 16 0,-15 17 13 0,9-18-9 16,-4-5-10-16,-3-3 0 0,2 4 13 15,-1-3-18-15,-1 0-3 0,3-2-16 0,-2-6 9 16,8 0-1-16,-1-7-58 0,5 7-41 0,-15-7-5 16,15 4-17-16,-5-5 2 0,8-1-4 15,1-1 6-15,1-1-14 0,4-2 7 0,1 0 6 16,6 2 12-16,-4 2 5 0,5-8-1 0,-1 2-7 15,3-2 9-15,-7 3-2 0,9-1 18 16,-2 0 13-16,-9 2 12 0,4 2 17 0,6 2-8 16,-8-1 21-16,0-1 11 0,-1 1 16 0,2-1 27 15,-7 1-10-15,4 2 20 0,-10 8 7 0,0-9 23 16,0 2-2-16,0 0-4 0,0 7 32 16,0-9 5-16,0 9 2 0,0 0-18 0,-10-11 1 15,6 16-3-15,-1-5-20 0,-3 4-7 0,-2 3 38 16,3 1 28-16,0 3 0 0,-2 2-4 15,2 3 12-15,1-1 3 0,1 4-1 0,-1 1 4 16,1-1-10-16,4 2-14 0,-2 5 10 0,2-7-29 16,1-8 12-16,0 3-12 0,0 1-8 15,0 0-9-15,12 16-14 0,-8-17 7 0,-1 1-9 16,5-1-17-16,1-8 9 0,5 2-48 16,-3-6-14-16,-1-2-57 0,0 0-22 0,6 0 10 15,2 0-100-15,21-13-53 0,-19 6-27 0,0-1-21 16,-2 6 28-16,0-4-176 0,4-5-67 15,-6 7 55-15,5-2 38 0,-6 1 28 16,5-1-5-16,-1-2 48 0,-2 0-18 0,5 1 47 16,-10-7 0-16</inkml:trace>
  <inkml:trace contextRef="#ctx0" brushRef="#br0" timeOffset="2134.71">1943 635 448 0,'-3'-9'341'15,"1"3"-47"-15,-5-1-24 0,0 3 34 16,0-2-48-16,-1 2-31 0,5-1 29 0,-7 3-22 15,0 4-8-15,1-4-20 0,-3-1-45 0,3 2 16 16,-1 0 4-16,0 4-35 0,2 1-16 0,-2 4-10 16,2 0-13-16,-1 1 5 0,1 5-15 15,0 5-3-15,5-2 17 0,-4 1-12 0,1-3 2 16,3 6-3-16,0 0-3 0,3-12-9 16,0 7-10-16,0-1-8 0,0 1-5 0,10 12 2 15,-3-18-8-15,2-4-5 0,-2-2-1 0,5-1-12 16,-12-3 9-16,11 0-17 0,15-17-25 0,-12 7-19 15,2-3-3-15,1-8-24 0,-2 7 5 16,-2-3-25-16,3-2-12 0,-3 1 8 0,-2 0-16 16,-2 2 4-16,0 2-18 0,-9 3 29 15,2 0-5-15,1-1 40 0,0 4-19 0,0 2 4 16,-3 6 5-16,0 0 4 0,0 0 12 0,0 0 14 16,-16 2 1-16,10 8 27 0,1 1-5 15,-4 1 18-15,6 5 33 0,0 1 14 0,2-6 4 16,-2 6-2-16,3-10-3 0,0 6 6 0,10 18-12 15,-1-19 3-15,-2-3-8 0,0 0-15 0,4-8 6 16,0 0 1-16,1 1-5 0,-4-3-7 16,4 0-17-16,18-14-14 0,-12 4-4 15,-1-1-30-15,2-1-35 0,-7-2 4 0,0-3-12 16,4 1 8-16,-4 0-71 0,-7-1-7 0,-4-4 12 16,3 5 8-16,0 2 7 0,-4 3-2 0,1-1 20 15,0 3 29-15,-1 9-4 0,0 0 11 16,-3-4-4-16,-4 7 19 0,0 4 18 0,1 0 20 15,2 0 3-15,-2 3-1 0,3-2 44 0,-2 2 19 16,2-1 15-16,0 5 13 0,1 1 0 16,2-1-1-16,-2 1 6 0,2-8-4 0,0 5 6 15,0 0-16-15,0 2-7 0,12 10 15 0,-9-16-17 16,-2 1-6-16,-1-9 9 0,0 0-21 16,0 8-1-16,0-8 9 0,0 0-1 0,0 9 31 15,0-10-31-15,0-5 2 0,-1 2 5 16,-3-4-22-16,-3-1-27 0,2-3-15 0,1-3 0 15,0 1-17-15,2-1-13 0,4 1-5 16,-2 0-14-16,0 0-8 0,7 2 6 0,-3 2-7 16,7 1 21-16,-3 7-14 0,4-4 2 0,2 4 5 15,0 1 9-15,2 1-7 0,-1 3 16 16,1 1 3-16,3-1 5 0,-3 13 1 0,0-6 17 16,2 6-2-16,-9-8 2 0,10 2 15 0,-8 5-9 15,-2-7 3-15,-1 1 3 0,-3-3-13 0,-1 2 16 16,0-4 5-16,-4 1 4 0,2-2 7 15,-2-3 4-15,0 0 14 0,0 0-17 16,0 0 3-16,0 7-9 0,-10 0 18 0,3-12-34 16,1-1 27-16,-3-1-18 0,3 0 0 0,1-1 15 15,0 6-20-15,3-5-12 0,0-1 27 16,1-6-20-16,3 3 5 0,1 1-16 0,4-1-7 16,1 1 8-16,2-2-21 0,9 0 14 15,-2 0 2-15,3 5-8 0,0 0 3 0,2 4 0 16,-1 0 10-16,-1 3-27 0,0 0 14 0,-2 3 3 15,-2 7 9-15,5-2-17 0,-7 1-7 16,0 1 8-16,-2-2 13 0,-3 5 3 0,0-4-10 16,-4 0-2-16,-3 6 4 0,-2-4-4 0,0-11 10 15,0 10-8-15,-11 12-28 0,5-14-19 16,1-1-32-16,2-4-3 0,-1 1-40 0,-1 2 12 16,4 1-119-16,-1-8-35 0,1 2-32 15,3-3 26-15,2-1-242 0,-2-4 3 0,3-1 39 16,4-1 21-16,2 2 63 0,-1-8-3 0,4-4 33 15,2 3 46-15,-2 3-2 0,1-2 49 16</inkml:trace>
  <inkml:trace contextRef="#ctx0" brushRef="#br0" timeOffset="2353.27">2773 630 722 0,'2'0'361'16,"-4"5"-20"-16,2 1-44 0,-1 2 56 16,-1 2-3-16,-1 2 3 0,0 5-12 15,3-7-4-15,0 7-25 0,0 4-14 0,0 3-55 16,0 1-7-16,11 24-35 0,-4-25-26 0,-1 5 3 15,-1-2-21-15,0-1-37 0,0-1 16 16,1-4-33-16,-5-4-31 0,4-2-34 0,-4-2-28 16,-1-4-31-16,0-9-37 0,0 5-17 15,0-5-16-15,3 11 9 0,-8-15-138 0,0-4-36 16,1 3 24-16,2-9-193 0,0-3-85 0,-3 4 35 16,3-4 11-16,1 1 49 0,0-1 14 0,-3 1 31 15,4 8 17-15,0-3 40 0,0-5 9 16,0 3 44-16</inkml:trace>
  <inkml:trace contextRef="#ctx0" brushRef="#br0" timeOffset="2653.09">2765 733 320 0,'1'-13'402'0,"-6"3"-50"0,2-4-8 15,6 2-26-15,-6 2-43 0,3-4 77 0,0-3-44 16,0 5-10-16,6-1-28 0,-1 1-32 16,1 1-4-16,4 8-25 0,-2-7-16 15,4 4-11-15,0-1-33 0,1 4-5 0,4 2-16 16,-3 1-15-16,5 2-4 0,-2 5-9 0,2 6-12 15,-1-4-10-15,0 4-16 0,1-1 0 0,-3 5-1 16,0-4 1-16,-3 3-14 0,-3 0 6 0,-4-1-18 16,0 2 12-16,-4 2 0 0,0-5-21 15,-2-6-5-15,0 5 7 0,-17 18 6 16,5-18 1-16,0 0-9 0,-6-5-28 0,9-8 0 16,-7 0-35-16,-1 0-17 0,-3 0-28 0,-1 0-24 15,1 0 12-15,-17-15-117 0,18 8-36 0,2 1-8 16,6-5-33-16,4-6 30 0,-3 1-219 15,3-2 38-15,4-2-51 0,2 0 41 0,3-3 30 16,3 2 63-16,5 2 10 0,3-5 44 16,6 1-21-16,-1 3 0 0</inkml:trace>
  <inkml:trace contextRef="#ctx0" brushRef="#br0" timeOffset="3111.31">3019 392 541 0,'9'-8'408'0,"-4"4"-52"0,-3 0-48 16,2 0 15-16,-1 1-41 0,-2 3-35 15,0-3-27-15,0 6-10 0,2 0-36 0,1 9 33 16,0-4-33-16,1 9 16 0,1 1-8 0,-1-3-9 16,3 4 8-16,0 7-9 0,-6-1-9 0,3 8 3 15,-2-1-11-15,-1-3-19 0,1 0 9 16,4-1-24-16,-7 3 10 0,3 0-35 0,-3-7-11 16,3-2 16-16,0-1-14 0,1-3-12 0,-2-2-4 15,9-2-15-15,-6 1 3 0,2-7-8 16,0-3 2-16,3-3-11 0,-2-2-3 0,4 0 9 15,21-10 7-15,-8 1-27 0,-1-1-5 16,-3-8-22-16,2 5-11 0,-4-7-1 0,-2 0-11 16,0 3-10-16,-4 2-8 0,-1 2 14 15,-3-4-14-15,-4 3 13 0,2-3 1 0,-5 4 1 16,0 1-12-16,-2 12 4 0,0-9 12 0,0 4 1 16,-15-5 7-16,4 10-15 0,-2 3 9 15,0 4 0-15,0-5-5 0,3 10 17 0,-2 3 9 16,1-1 6-16,4 1 26 0,-2 4-16 0,5-2 24 15,-1 0-2-15,2-4-10 0,2 5 8 16,1-8-10-16,0 0-6 0,0 2-5 0,0 0 8 16,17 10 8-16,-10-15-31 0,2 0-9 0,5-4-43 15,-6-3-40-15,7 0-40 0,28-10 11 0,-13 3-145 16,4-4-60-16,3 0 30 0,-3-4-284 16,4 1 54-16,-4 1 17 0,-4 1 41 0,9 1 50 15,-5-4 35-15,6 1 12 0,-4 2 32 16,6-2 30-16,-3 3 14 0,-2-4 7 0</inkml:trace>
  <inkml:trace contextRef="#ctx0" brushRef="#br0" timeOffset="3743">4200 515 353 0,'0'4'465'0,"0"-4"-91"0,0 0 7 15,-1 0-50-15,0 6-42 0,0-4 7 16,1-3-51-16,-3 2 15 0,-1-1-10 0,0 0-24 15,-2 3-6-15,-3 0-19 0,1-2-6 0,0-1-21 16,1 0-12-16,-3 1-23 0,1-2-9 0,1-2 10 16,1-1-10-16,-1-2-29 0,1 2-1 15,-1-1 7-15,2 0-29 0,1 0 6 0,1-3-9 16,3 4-22-16,1-3 8 0,1 1-14 0,2-1-11 16,4 3-10-16,2-1 0 0,2 2-5 0,1 1-2 15,5 4 9-15,0-2-21 0,-2 2 8 16,2 4-3-16,-1 4-6 0,-4 1-3 0,6 4 5 15,-2 4-6-15,0-1-2 0,-1 3 4 16,-3-1 4-16,-1 3 7 0,-5 0-1 0,-3 3-2 16,-3-7 0-16,0-9-13 0,0 3 13 0,-15 20-5 15,6-14-2-15,-3-6-1 0,-2-1 18 16,1 2-15-16,-6-9-5 0,0 1 6 0,-2-4-11 16,-3-2-4-16,13 0-22 0,-6 0-8 15,-2 0-18-15,-1 0-3 0,1 0-2 16,-12-14 10-16,21 10-4 0,3 0 21 0,-1-1-16 15,8 5 18-15,0 0 1 0,0-3-20 0,6-2 22 16,2 2 9-16,4 2 2 0,-3 1-3 0,-2 0 9 16,6 0 18-16,19 10 5 0,-9-10 0 15,-1 2 25-15,2 7-2 0,-2 2-9 0,2 0 13 16,3-4-3-16,-5 4 8 0,3 2-5 16,-3-3-4-16,0 0 9 0,-3-1-2 0,0-3-23 15,1 1 23-15,-4-4-14 0,2 0-2 16,2-2 14-16,-14-1-20 0,3 0-8 0,2 0 17 15,13-17 4-15,-14 3-24 0,-1 4 16 16,3-4-16-16,-4-1-33 0,-2-3-8 16,2 4-14-16,-2-5-22 0,-1-1-20 0,1 3-34 15,-1 1 10-15,0 2 9 0,-2 3-63 0,1 3-1 16,-2 0-26-16,-2 8-29 0,0 0-24 0,0 0-8 16,0 0 22-16,-17-10-166 0,1 12-68 15,2 1 30-15,0 0 57 0,-11 2 7 0,0-3 5 16,-2 7 23-16,-6-1 20 0,-4 2 18 15,-3 0 0-15</inkml:trace>
  <inkml:trace contextRef="#ctx0" brushRef="#br0" timeOffset="4340.6">1191 1267 571 0,'1'0'325'16,"3"0"-28"-16,14 2-21 0,5-2 2 0,-12 0-10 16,13 0-14-16,8 0-31 0,47-13 7 0,-18 9-22 15,6 2 9-15,18-3-2 0,3 1-10 16,10 1-10-16,1-1-9 0,2 2-13 15,7-4-19-15,7 6-23 0,3 0-3 0,-61 0-7 16,33 0-11-16,16 0-7 0,5 0-11 0,2 0-4 16,111 9-10-16,-115-6-19 0,-5-2 2 15,-7 2-12-15,-51-3-2 0,21 0-4 0,5 0-9 16,-2 0 13-16,-5 0-6 0,-6 0 6 0,-6 0-4 16,-8 0 8-16,-9 0-4 0,-6 0 11 15,-7 0-18-15,-3 0 19 0,-4 0-22 0,-7 0 4 16,-1 0-3-16,8-10-19 0,-12 9-1 0,1 0-3 15,-6-2-8-15,2 6-20 0,0-5-31 0,-1 0-38 16,-1-3-33-16,0 2 12 0,-5-3-127 16,1 0-67-16,-4 2-30 0,0-2 29 0,4 4 31 15,-2-5 23-15,0 0 23 0,-2 1 20 16,0-2-284-16,6 0 51 0,-5-2 26 0,3 2 60 16,0 2-1-16,4-2 30 0,1 8-2 0,0-10 66 15,0 1 7-15</inkml:trace>
  <inkml:trace contextRef="#ctx0" brushRef="#br0" timeOffset="17989.09">1313 1699 556 0,'0'0'306'0,"0"0"-19"0,0 0-16 16,0 0-26-16,0 17-41 0,0 1 7 0,0-9-18 16,0 5-2-16,0 2-37 0,0 0-19 15,0 1 1-15,0 0-2 0,0-5-23 0,0 0-24 16,0-3-14-16,0-1-47 0,0-1-4 0,0-7-33 16,0 8-54-16,0-8-93 0,-4 7 13 15,5-6-256-15,1-4 28 0,-1 3 27 0,-1-3 4 16,0-2 38-16,2 1-36 0,-2-1 46 15</inkml:trace>
  <inkml:trace contextRef="#ctx0" brushRef="#br0" timeOffset="18227.72">1183 1609 767 0,'-3'-1'357'0,"-1"-2"-38"0,2 1-5 15,2 2-31-15,2-2-58 0,-2 2 7 0,6-3-28 16,1 1-22-16,2-1-19 0,3 1-15 16,3-2-19-16,7 1-18 0,2 0-12 0,0 2-25 15,0-3-35-15,1 4-26 0,0-4-39 16,-2 2-33-16,-1 1-28 0,-15 1-79 0,6 0 16 0,1 0-198 16,8 11-82-16,-13-8 22 0,-6 0 56 15,1 0 39-15,-2 2 4 0,-4-1 29 0,0-3-35 16</inkml:trace>
  <inkml:trace contextRef="#ctx0" brushRef="#br0" timeOffset="18467.36">1095 1830 520 0,'-2'8'325'0,"4"-1"-13"16,0 0-34-16,-2-1-31 0,5 3-24 15,2-3 9-15,2 2-28 0,3-1-7 0,-1-4-50 16,-1 4 5-16,3-1-16 0,-1 3 12 0,4-4-46 16,0 2-16-16,-1-2 19 0,8-2-73 15,-1 1-16-15,1-2-24 0,-2-2-52 0,4 3-40 16,-10-3-37-16,6 0 15 0,5 0-241 0,1 0-35 16,25-11 23-16,-26 10 13 0,-1-2 12 15,-1-1 45-15,1 1 36 0</inkml:trace>
  <inkml:trace contextRef="#ctx0" brushRef="#br0" timeOffset="18749.12">1859 1707 732 0,'-4'-4'298'0,"-1"1"-18"0,1 0-8 0,-1 0-9 15,-2 2-45-15,1 1-9 0,-1 0-44 16,-6 8 32-16,-1 0-38 0,3 2-17 0,-3 2 22 15,1 5 1-15,4 3-17 0,2 6 2 16,2 1-1-16,1 2-23 0,2 2-2 0,2-2-14 16,-2 2-23-16,0-1-5 0,2-2 6 0,-1-3-20 15,1-13 10-15,0 5-35 0,0 2 8 0,0-2-31 16,0-3-3-16,0-2-73 0,0-1-19 16,0-4-32-16,0-7-46 0,0 7-81 0,0-7 21 15,0 0-256-15,-2 8 6 0,-2-10 64 16,2-2 11-16,-3 0 7 0,2 0 51 0,-5-7-10 15,-1-2 55-15,-1-1 3 0</inkml:trace>
  <inkml:trace contextRef="#ctx0" brushRef="#br0" timeOffset="18939.62">1595 1982 483 0,'-2'-1'383'0,"2"1"-44"0,0-2-39 0,0 3-24 16,3-2-36-16,-1 0 30 0,1 1-17 0,3-2-28 15,-1 2-39-15,13-3-21 0,-9 3-20 0,20-7-21 16,-7 7-70-16,-1-4-31 0,3-1-69 16,1-1-36-16,0 0-68 0,5 0 14 0,0 2-238 15,-2-1-21-15,5 0 11 0,-1 0 5 16,-1-2 67-16,1 0 15 0,1 0 13 0</inkml:trace>
  <inkml:trace contextRef="#ctx0" brushRef="#br0" timeOffset="19192.3">2483 1621 672 0,'0'1'383'0,"1"2"-27"0,-1 2-49 0,-1 2 34 16,-2 12-40-16,3-6 7 0,0 5-22 15,0 2-18-15,0 3-36 0,-10 24-7 0,9-25-48 16,1 2-1-16,-1-2-28 0,-1-3-9 15,2-3-8-15,-1-6-25 0,0-1-40 0,1-9-31 16,0 7-4-16,0 0-89 0,0-7-76 0,0 0-77 16,0 0 19-16,-8 10-332 0,6-11 44 15,1-1 46-15,0-1 11 0,-2-1 55 0,0-1 12 16,-7-5 40-16,4 2-2 0,0-1 9 16</inkml:trace>
  <inkml:trace contextRef="#ctx0" brushRef="#br0" timeOffset="19432.94">2270 1777 762 0,'-4'0'365'0,"2"0"-40"15,-2 0-22-15,2 0-37 0,1 0-30 0,-1 0-30 16,2 0-24-16,0 0-7 0,3 0-19 16,2 0 25-16,0 0-11 0,3 0-31 0,15 0-17 15,-11 0-11-15,8 0 4 0,5 0-30 0,1 0-11 16,4 0-27-16,0 0-69 0,31-10-16 0,-32 7-28 15,-1 1-12-15,-1-1-20 0,0-1-57 16,-3 0-3-16,0 1-7 0,-3-2 16 0,-3 2-37 16,-3-3-48-16,-2-3-36 0,-6 3-27 0,0 3-9 15,-2-3-42-15,-2 1-2 0,-1 0 76 16,0-1-2-16</inkml:trace>
  <inkml:trace contextRef="#ctx0" brushRef="#br0" timeOffset="20005.47">2744 1654 519 0,'-3'-4'223'16,"1"0"6"-16,-1-1-14 0,0 2-25 0,1-2 21 15,-2 2-17-15,2 3-36 0,0-2 13 0,-1 1-17 16,1 1-13-16,-2 3 32 0,1 1 0 0,1 3-19 16,-3 8 51-16,0 2-30 0,1 4 5 15,1 2-5-15,1-5-26 0,-3 5 16 0,3 0-16 16,0 0-9-16,0-1-15 0,1 0-5 16,-1-3-11-16,2-5-15 0,-2-2-4 0,2 0-19 15,0-2 1-15,0-2-2 0,0-1-8 0,0-4-5 16,0 1-1-16,0-2-9 0,0-2-12 15,0 0-28-15,0 0-29 0,1 3-25 0,0-4 0 16,0-3-14-16,0 0 5 0,0-2-63 0,8-8-13 16,-1-1 23-16,0 1 1 0,3-3 24 0,-3 5-6 15,0 0 13-15,-1 4 3 0,-1 1 20 0,0 2-9 16,-1 3 16-16,-2 1-4 0,1 1 29 16,-4 0 8-16,0 0 45 0,0 0-6 0,15 10 19 15,-4 2-5-15,-4 1 22 0,0-1-9 0,-2-2 2 16,3 2 20-16,-1 0-5 0,1 1-8 15,-3-4-3-15,4 1 12 0,-5-1-20 0,3-4 9 16,-3 1-13-16,0-3-1 0,0 0-18 0,1-1 13 16,0-1-4-16,1 0-13 0,0 0 2 0,-6-1 4 15,12 0-1-15,0 0-7 0,18-18 3 16,-19 10-38-16,3 0 12 0,-2-4-9 0,0 2-21 16,-2-2-7-16,-2-1 8 0,-2-1-11 0,-1 3 4 15,-2 3-2-15,-1 0-4 0,-1 1 3 16,-1 2 12-16,0 5 2 0,0 0 3 0,0 0 3 15,0-7 2-15,-12 1 2 0,8 7 21 16,-1 1-2-16,-5 7 23 0,1 0 22 0,0 4-12 16,3 0 18-16,-1 0-9 0,3 1 1 0,0-2-1 15,3-2 1-15,1 0-1 0,0-10-8 0,0 11 9 16,13 11-10-16,-5-12-33 0,0-3-26 16,7-4 1-16,1 1-116 0,-6-4-51 0,5 0-67 15,28-13 27-15,-14 7-243 0,-3-1-34 0,2-1 75 16,0-2 31-16,-3 2 28 0,2-2 1 15,-2 2 15-15,1-1 25 0,1 1 10 0,0-1 27 16</inkml:trace>
  <inkml:trace contextRef="#ctx0" brushRef="#br0" timeOffset="21441.31">3669 1758 564 0,'-2'5'369'0,"2"-1"-36"0,-1 4-4 0,1-2-31 15,0 2-34-15,0 9 33 0,0-7-22 0,0 3-15 16,0 0-25-16,0 0-38 0,0-4-4 0,0 2-18 16,0-2-22-16,0-2-22 0,0 0-2 15,0-7-16-15,0 8-6 0,0-8-5 16,0 7-33-16,0-7 7 0,0 7-8 0,0-7-25 15,0 0-15-15,-7 6-5 0,5-9-31 0,0 0-15 16,0-3 2-16,2 0-18 0,0-1-9 0,0 1 5 16,2-10 1-16,-2 8-25 0,0-2 27 15,15-13-16-15,-7 13 3 0,-1 3 13 0,1 1 18 16,1 3 8-16,-2 1 7 0,-7 2 13 0,12 0 1 16,2 0 23-16,17 18 31 0,-14-9-12 0,-1 1 12 15,0 0-4-15,0 2 11 0,-4 0-1 16,-2-1 3-16,-1 0-16 0,-2-2 2 0,-1-2-9 15,-3-1 11-15,0-1-5 0,-1-1 0 0,0-1 6 16,0-1-5-16,-1 1-4 0,1-1 14 16,-1 0-4-16,0-1 17 0,-1-1-5 0,0 0-14 15,-1 0 0-15,0-1-6 0,-1-3-3 0,1 3-20 16,0-3-10-16,0 0-11 0,0-2 6 16,1 2-17-16,0-2-5 0,1 1 2 0,6-8 9 15,-3 2-9-15,4-1-15 0,1 2 7 16,2-1 12-16,3 4 2 0,0-1-8 0,3 3 0 15,-3 0 2-15,0 1 4 0,1 1-11 0,0 1 9 16,-15 2-6-16,10 0 3 0,-1 0 1 16,-1 0-1-16,14 12 8 0,-9-5-8 0,-4 1 2 15,-3-1-4-15,-1 0-5 0,0-2 5 0,-3 0-1 16,1 2 6-16,-1-2-11 0,0 2 12 16,0-2 1-16,0 0 6 0,-2-5-10 0,0 0 6 15,0 8 2-15,0-2 9 0,0-6-13 0,0 7-1 16,0-7 11-16,10 15-13 0,-8-13 7 15,-2 1 6-15,3 0-14 0,0-2 17 0,0 0-3 16,1-1 0-16,0-3-8 0,9-2-1 0,2 0-6 16,-1-2-6-16,2-3-9 0,0 0-9 15,1-1-7-15,-3-1 3 0,0 1-3 0,-1-1 1 16,-1-1-12-16,-2 3 33 0,-2-2-18 0,-1 1 10 16,0 2-2-16,-4 4 3 0,-2-1-1 0,0 0-9 15,-1 1 13-15,0 1 1 0,0 4-4 16,0 0 21-16,0 0-6 0,0 0-7 0,-12-14-1 15,7 13 0-15,1 1 2 0,-1 1-3 0,-1 1 7 16,-7 7 16-16,1-1 2 0,2 3 22 16,-2 2 2-16,3 2 5 0,2 1 14 0,2-1 2 15,-2 0-2-15,5-4 2 0,0-2-1 16,1 2-20-16,1-11 16 0,0 7-3 0,0 0-18 16,14 12 1-16,-10-11 15 0,4-3-22 0,1-1 12 15,9-1-12-15,2-2 3 0,-10-1-30 16,6 0-17-16,20-16-13 0,-17 7-19 0,1-4-30 15,-1 3 16-15,-1-2 5 0,2-2 6 16,-7-1 7-16,3 2 4 0,-2 3-43 0,-2 1 8 16,-3-2 18-16,-3 4-5 0,-1 3 7 0,0 1 16 15,-2 0-23-15,-2-2 6 0,2 3 7 16,-1 0 22-16,-1 1 4 0,1-1 4 0,-2 0-11 16,2 2 12-16,0 0-5 0,0 0-12 0,-2 0 22 15,0 0 18-15,0 0-9 0,0 0-8 16,16 11 1-16,-4-1 41 0,-2 3-3 0,1-4-3 15,-1 1-9-15,-2-3 30 0,4 5 10 16,-4 1 7-16,-1-2-9 0,-2-1 6 0,-3 0-5 16,1-3-12-16,-2 0 8 0,-1 1 3 0,0-2-2 15,0-6-6-15,0 0 1 0,0 8-2 16,0-1-2-16,0-2 0 0,0-5 7 0,0 8-17 16,0-8 1-16,0 7 0 0,0-7 15 15,0 5-4-15,0-5-2 0,0 0-1 0,0 0-1 16,3 12-7-16,2-13-6 0,8-5 3 15,2-2-13-15,1 1-19 0,4-3-18 0,-1-1-6 16,5-2 9-16,-7-1-11 0,4 2-25 16,-1-1 5-16,1-1 35 0,-5 1-15 0,-1 2 4 15,-1-1 4-15,-4 7-9 0,-3-2 16 16,-2 2 3-16,-1 2-7 0,-1-1-13 0,-1 1 21 16,-2 1 0-16,0 2-4 0,-3-1-1 0,1 1-7 15,0 0 36-15,0 1-17 0,0 0 3 16,1 0-16-16,-1 1-8 0,1 1 19 0,0-1 3 15,-1 1 3-15,2-1-14 0,0 1 18 0,0 1 3 16,2-1-1-16,0 1 5 0,0 1-25 0,2-1 14 16,6 7 18-16,2-1-1 0,-1-1 0 15,3-1-1-15,-4 1-2 0,1 1-6 0,0-3-5 16,-2 2-1-16,-3-3-19 0,-2-1 26 16,3-1 12-16,-3-1-30 0,-1 2 1 0,0-1 24 15,0-1-21-15,-2-1-3 0,0 3 16 0,-1-2 4 16,0-3 11-16,0 0 12 0,0 0-16 15,-13 14-15-15,-1-4-1 0,1-3-55 0,-2 0-31 16,0-4-49-16,1-2-43 0,-2 1-24 16,2-2-23-16,5 0 21 0,1 1-197 0,4-1-53 15,4 0 34-15,0-2 37 0,2 2 26 0,4 0 24 16,0-2 11-16,14 0 41 0,-10 2 7 16</inkml:trace>
  <inkml:trace contextRef="#ctx0" brushRef="#br0" timeOffset="22487.1">5243 1913 329 0,'3'-3'413'16,"-1"-1"-78"-16,0-1-42 0,-2 2-17 0,1-2-1 15,-3 1-32-15,1-1-29 0,-1 2-18 0,-6-11-23 16,-2 11 37-16,2 1 4 0,0 0-38 16,-1 1-20-16,9 1 5 0,-12 0-44 0,-15 12 15 15,10-2-12-15,4 1-16 0,2 0-9 0,2-1 4 16,1 1-10-16,2 2-8 0,1-4-10 15,2 1 1-15,1-5-17 0,2-5 3 0,0 7 0 16,0-7-7-16,0 8-4 0,0-8-1 0,13 13-11 16,-8-12 8-16,0 1-30 0,4-2 1 15,-2-1-21-15,2 1-17 0,17-10-20 0,-8 5 15 16,-3-3-10-16,-1-1 8 0,0 0 2 0,-2 0-36 16,0-2 29-16,-3-1-32 0,1 2 40 15,-3 3-18-15,-3-1 5 0,-2 4 4 16,1 1 3-16,-1 1 4 0,-2 2 24 0,0 0 0 15,0 0 28-15,0 0 14 0,0 0 23 16,2 12 12-16,-2-7-2 0,2 0 0 16,-2 1-3-16,2-1-6 0,0 1-7 0,5 9 8 15,0-4-15-15,0-4 9 0,2 4-5 0,1-5-8 16,-1-1-7-16,0-2 3 0,1-1-2 0,7 0 2 16,0-2-7-16,-8 0-2 0,4 0-6 15,20-12 1-15,-15 6-14 0,0-4 4 0,1 0-10 16,-1-2-11-16,-3-4-12 0,0 1 1 0,-1 0-12 15,-2 2 10-15,-3 1 3 0,-3 3-4 16,-2 4-3-16,0-2-5 0,-4 4 12 0,0 1-1 16,0 2 2-16,0 0-8 0,-14 1 0 15,8 2 11-15,-9 4-5 0,3 1 7 0,-2 1-7 16,1-1 14-16,5-1-5 0,0-2 7 16,2 1 2-16,2 0 4 0,0-3-14 0,1 1 23 15,1-1-18-15,2 1 22 0,0-2-21 16,0-2 6-16,0 0-3 0,0 0-14 0,10 9 8 15,-3-9-22-15,-1 2-4 0,1-2 21 0,0 2-8 16,12 1-1-16,-6-2-3 0,4 2 9 16,-6 2-28-16,5-2 21 0,-7 4 3 0,-1-2-3 15,3 4-3-15,-2 1 25 0,-2 2-6 0,-1 2-13 16,1 4 26-16,-1-1 1 0,-3 0 23 16,-2 0 4-16,-1-5 8 0,0 2-6 0,0 3 10 15,0 0 4-15,-10 17-14 0,3-17 9 0,1-1-18 16,-5-3 9-16,-1 2-5 0,0-5 3 15,1-1 1-15,-3 0-12 0,2-4-1 0,0-1 2 16,2-1-1-16,1-2 4 0,2 1 4 0,-1-2-16 16,8 0 10-16,0 0 6 0,-9 0-5 0,3 0 7 15,6 0 0-15,-7 0-14 0,-3-10-5 16,7 7 9-16,2-3-3 0,1 1-16 16,2 0 16-16,4-9-5 0,6-3-5 0,0 0-16 15,5 2 0-15,2-2-7 0,1 0 1 0,0-2-4 16,2 4-10-16,2-2 8 0,1-2-11 15,1 0 9-15,-2 0-6 0,-1 3 3 0,0-3-2 16,-1 2 2-16,-1-2-2 0,-2 3-2 0,0 1 11 16,-3 0 2-16,-2 1-6 0,-4 2 1 15,0 1 5-15,-3 0-8 0,-3 3 18 0,-3 1-8 16,-1 2-3-16,0 5 6 0,0 0-12 0,0 0 6 16,-14-13 2-16,9 12 12 0,-1 2-4 15,-7 5-11-15,0 2 17 0,-1 3 9 0,2 3 18 16,2 2 1-16,1-2 14 0,0 0 3 0,4 3-17 15,0 0 10-15,1-2-2 0,4-1-12 16,0-1 6-16,0-13 3 0,0 12-8 0,14 12 5 16,-7-16-15-16,1-2 6 0,0-1-28 0,9 2-31 15,0-6-28-15,2-1 5 0,2 0-126 16,-11 0-42-16,5 0-62 0,21-17 25 0,-13 12 25 16,-1-4 25-16,2 1-307 0,1-1 39 0,-6 0 24 15,2 0 32-15,1-1-1 0,-1 1 25 16,6-1 62-16,-5-2 37 0,3 2 31 0</inkml:trace>
  <inkml:trace contextRef="#ctx0" brushRef="#br0" timeOffset="23733.44">6288 1890 816 0,'-5'15'293'0,"3"-3"-26"16,0-1 16-16,1-1-27 0,0-2-32 0,1-8-25 16,0 7 26-16,0-1-25 0,0-6 21 0,11 14-17 15,-1-4-11-15,0-8 2 0,0 0-28 0,2-4-17 16,-4 2-12-16,18-11-13 0,-10 3-11 15,5-1-2-15,-4-4-29 0,2-1-5 0,0-3-7 16,-1-2-22-16,2-1-56 0,0-3 2 0,-1-2-6 16,4-2 1-16,-4-1-28 0,-2 1-12 15,3 0-2-15,-5-2 16 0,-1 5-27 0,-3-2 7 16,-2 1 17-16,1 1-11 0,-2 2 6 16,-4 5 24-16,2-1 5 0,0 2-7 0,-4 6 16 15,0 0-11-15,-1 3 21 0,-1 7-6 0,0 0 0 16,0 0 26-16,0-7-27 0,0 7 19 0,-15-5 5 15,9 8-1-15,0-2 8 0,-12 7 30 0,3 4-2 16,0 2 12-16,2 2 2 0,-1 3 25 16,3 0-3-16,1 5 1 0,-1 0 7 0,1 3-5 15,0-2 11-15,4 2-12 0,0 1-4 16,2-1 10-16,1 2-1 0,2-3-26 0,0 1 2 16,1-2-21-16,0-13 3 0,0 5-2 0,0 2 6 15,0 0-12-15,15 19 3 0,-10-23-25 0,4 1 21 16,-1-7-23-16,3 0-8 0,6-4 0 15,-1-2 20-15,-2-2-10 0,1-1-3 0,-6 0-27 16,22-10 6-16,-10 1-24 0,-2-3-5 16,1 0-15-16,0-2-12 0,-3-1-1 0,-1-4-7 15,0-1 7-15,1 5-2 0,-3-4-11 0,0 2 23 16,-3-4-9-16,-2 6 12 0,-3 1 17 16,4 2-17-16,-8 4 2 0,1 1 11 0,-2 2 8 15,0 0-4-15,-1 5-4 0,0 0-1 16,0 0 19-16,0 0-8 0,-17-4 21 0,6 11-11 15,-3 3 21-15,0 0 1 0,1 1 9 0,-1 4 11 16,1-1 3-16,4 3 3 0,1 1-5 0,0 3-14 16,1-3 14-16,4 0-3 0,2-1-2 15,1-2-10-15,0-15 14 0,0 14-21 0,12 11 16 16,-3-13-14-16,0-5 7 0,4 2 3 0,0-5-15 16,-1-3-6-16,-6-1-12 0,8 0-22 0,2 0-2 15,23-14-19-15,-17 5 10 0,-2-2-23 16,0-1-7-16,1 0-18 0,-1-2 17 0,-4-3 6 15,2 3-13-15,-1-1 6 0,-1 3 17 16,3 2 6-16,-7 0-6 0,-3 5 5 0,-2 0 5 16,-2 1-15-16,-1 4 14 0,-4 0 7 0,0 0 44 15,0 0 3-15,11 11 19 0,-10-5-3 0,1-1 32 16,-2 2-13-16,1 0 9 0,0 11-3 16,-1-5-8-16,1-3 4 0,-1-10 5 0,0 10-11 15,0-3 9-15,0-1 2 0,0-6-4 0,0 7 18 16,0-7 1-16,0 7 9 0,0-7-20 15,0 0 12-15,0 0-20 0,0 0 6 0,-7 9-15 16,7-11-12-16,1-2-15 0,0 0 3 0,1-3-20 16,6-7-11-16,0-3-12 0,1 2 1 0,3 1 0 15,0-1 12-15,0 3-23 0,3-1 12 16,0 4 0-16,-1-2 8 0,2 4 1 16,1-1 0-16,-2 4-8 0,1 0 21 0,-3 3-11 15,0 0 12-15,-4 1-13 0,-9 0 7 0,8 0-5 16,1 0 11-16,-3 0 1 0,3 14-3 0,0-1 10 15,-4-4 6-15,-2 2 12 0,-1-2-5 16,-2-9-7-16,0 12 12 0,0 0-5 0,-12 10-7 16,6-10-8-16,1 0-5 0,-1-5-42 0,1 0-25 15,0-2 7-15,3 1-67 0,-1-3-47 16,3-2-33-16,-2 1-37 0,1 1 26 0,0-6-147 16,2 3-83-16,1-2 36 0,1 0 32 15,3 0-40-15,7-4 62 0,2-1 4 0,7-3 38 0,1 2 18 16,0-1 9-16</inkml:trace>
  <inkml:trace contextRef="#ctx0" brushRef="#br0" timeOffset="24509.52">7625 1830 830 0,'3'-7'344'0,"-1"3"-23"15,-1-1-27-15,-1 2-39 0,-2 1-10 16,0-1-28-16,-1 1 26 0,-2 1 0 0,-2 2-6 16,-8 1-22-16,0 5-8 0,-2 3-17 0,1 0-27 15,0 3-8-15,2 1-8 0,1 0-3 0,2 1-13 16,2 1-21-16,-3-1-13 0,7-2-5 15,1 2-10-15,3-6-9 0,-1-2-2 0,2 0-15 16,0-7-4-16,0 0-3 0,0 0-7 16,0 0-23-16,13 9-15 0,-7-11 7 0,1 0-25 15,8-1-18-15,1-6 6 0,-2 0-10 0,2-2-29 16,0 0 17-16,-2-2 2 0,2-1 0 0,-1-2-4 16,0 2 4-16,-1 0 6 0,-2-1 14 15,-4 6 3-15,0 1-20 0,-3 4 8 16,-1 1-17-16,-1 3 6 0,-3 0 42 0,0 0 22 15,2 8-6-15,-2-1 24 0,-3 10 17 0,3-5-13 16,-9 22 29-16,2-8 11 0,2 3 8 0,0-2 8 16,-1 4-3-16,0 3 3 0,1 0-13 15,-3 3 3-15,0-4 3 0,1-1 5 16,-3 1-17-16,-3-1 0 0,1-2-34 0,-3-3 6 16,-2-4 4-16,-2-3-13 0,-4-2-13 15,2-3 2-15,1-3-10 0,-5 0 18 0,4-7-18 16,-1 0 13-16,1-3-32 0,13-2 28 15,-4 0-25-15,-1 0 20 0,-10-15-19 0,16 9-8 16,2-2 6-16,2 1 0 0,-1 0-18 16,4-1 6-16,0-1-7 0,0-5-12 0,18-20-9 15,-8 11-3-15,6 1-8 0,0 1-14 0,5-3-11 16,1-1-9-16,3 1 5 0,3-2-3 16,2 2 0-16,2-5-6 0,0 5 8 0,2-3 7 15,0-2 7-15,-1 2-34 0,3 1 14 0,-1-3-4 16,-1 0-32-16,0 1 14 0,-2 0 11 15,-3 0-16-15,1 0 22 0,-5 1 14 0,2-1 10 16,-7 3 5-16,-2 1 1 0,-4 3 9 0,0 3 2 16,1-1 13-16,-6 2 46 0,1 3-30 0,-4 2 43 15,-1 2-32-15,-3 3 17 0,-2 7-22 16,0 0 3-16,0 0 23 0,-11-8 19 0,5 9-5 16,1 2 24-16,-6 5 0 0,-2 5 16 0,3 4-12 15,-1-1 30-15,1 5-6 0,0 1 13 16,3 3-11-16,-2-1 11 0,1 1 7 0,2 4-8 15,-1-3-3-15,2 1-5 0,3-1-12 16,0-1 5-16,-2-2-3 0,3-3-11 0,0 0-3 16,1-12-5-16,0 3-3 0,0 1-14 0,0 0-6 15,13 5 15-15,-4-7-9 0,0-5-27 0,3-3-27 16,-2 0-6-16,1 0-37 0,8-1-24 16,-9-1 9-16,6 0-80 0,0 0-29 0,15-16-28 15,-18 8-65-15,-3 3-10 0,5-2 27 0,-2-3-251 16,2 1 41-16,-6-1 33 0,-3 2 16 15,-4 1 37-15,1 0 23 0,-1 1 24 0,-1 0 18 16,-1 6 12-16</inkml:trace>
  <inkml:trace contextRef="#ctx0" brushRef="#br0" timeOffset="24719.08">7993 1823 754 0,'-4'-2'392'0,"1"1"-66"0,-1 1-41 0,0 0 37 16,1 0-46-16,1 0-10 0,-1 0-45 0,0-2 8 15,3 2-21-15,0 0-29 0,3 0-23 16,0 0-18-16,2-1-8 0,2 0-26 0,11-1-19 16,1-1-8-16,1 1-83 0,1 2-35 0,-3-5-44 15,2 1-30-15,-3-2-35 0,0 0-34 0,3 0 16 16,-3 1-91-16,0-2-61 0,-2 0-57 0,0-3-1 16,-6 1 9-16,6-1 25 0,-5-2 22 15,-3 0 24-15,-1 4 31 0</inkml:trace>
  <inkml:trace contextRef="#ctx0" brushRef="#br0" timeOffset="25151.23">8283 1655 673 0,'-1'-8'228'0,"0"2"1"0,0 0-9 0,0 2-22 16,1 0 7-16,-3 1 4 0,1 0-12 0,1-1-11 16,-1 0 23-16,0 4-17 0,-1 0-21 15,-1 2 41-15,0 3 11 0,0-1-14 0,-5 13-15 16,-1 1 2-16,2 6 0 0,-1 1-6 16,3 1-1-16,-1 2-27 0,2-5-10 0,1 6-12 15,-1-1 16-15,0-3-41 0,2 4 18 0,-2-8-16 16,2-2-10-16,-2-3-29 0,3-4 12 15,0-3-26-15,2-2 13 0,-1-2-24 0,0-2 9 16,1 1-6-16,0-2-3 0,0-2-11 16,0 0 14-16,4 0-36 0,-2-3-12 0,2 0-15 15,7-7-11-15,0-1-13 0,-1-2 5 0,6-2-12 16,-2 2-3-16,1 0 0 0,-1 1-5 0,-1 3 10 16,0 1 0-16,0-1 13 0,-3 5-12 15,-2 0-2-15,-2 4 10 0,1 0 2 16,-7 0-1-16,0 0 5 0,6 0-2 0,9 21 11 15,-10-11 1-15,0 0-2 0,-2 5 20 16,0-3-16-16,0-1 18 0,1 2-1 0,0 2 0 16,-1-1 5-16,-1-5-1 0,1-1-2 0,-3 0 4 15,4-4 0-15,-1 0 1 0,-1 1-4 16,1-2 3-16,-3-1-4 0,5 1-1 0,-1-3-14 16,2 2-8-16,1-2-29 0,0 0-41 0,-7 0-36 15,11 0 11-15,15-15-122 0,-12 6-23 16,-2-1-62-16,1-2 29 0,1 2-255 0,-2 1 41 15,2-1 38-15,0-2 47 0,4 2 30 16,1-3 27-16,5 2 22 0,-1-3 17 0,1 2 30 16,-2 1 16-16</inkml:trace>
  <inkml:trace contextRef="#ctx0" brushRef="#br0" timeOffset="25362.82">8974 1731 875 0,'1'0'408'0,"-1"3"-59"15,0 2 14-15,0 1-3 0,-2 9-37 0,0 5-18 16,2-11-13-16,-8 20-31 0,6-7-22 0,-2-1-27 16,1-1-22-16,0 0-17 0,0-4-28 15,0-3-35-15,2-2-36 0,0-3-66 0,1-1-1 16,0-7-71-16,0 0-56 0,0 0-56 16,0 0-58-16,0 0 21 0,5 10-273 0,-3-12 4 15,2-3 65-15,-1 2 30 0,6-9 25 0,-2-2 24 16,3-3 25-16,0 2 15 0,2-7 8 0</inkml:trace>
  <inkml:trace contextRef="#ctx0" brushRef="#br0" timeOffset="25496.15">9026 1601 404 0,'-7'-5'295'0,"0"-2"-30"0,2 5-65 15,2 2-52-15,-3 0-43 0,2 0-34 0,1 1-54 16,1 0-4-16,0 1-268 0,1 1 18 0,2 1 12 15,0 0-109-15</inkml:trace>
  <inkml:trace contextRef="#ctx0" brushRef="#br0" timeOffset="25908.26">9279 1731 564 0,'4'0'379'15,"-1"-1"-46"-15,-1 0-27 0,-1-1 1 16,0 1-41-16,-1 1-1 0,-1-2 2 0,-1 3-39 15,-1 0-16-15,-2 2 8 0,-6 7-28 16,-1-1-10-16,3-3-31 0,3 0-15 0,-5 6-17 16,-1-2-7-16,1 4-14 0,0-4-4 0,4 3-19 15,-1-1-7-15,4-4-2 0,0 0 0 0,2 0-23 16,1-4 15-16,1 1-8 0,0-5-3 16,0 0-14-16,0 7 1 0,0-7 0 0,10 12 7 15,-4-9-1-15,6 7-31 0,1-1 2 16,2-1 1-16,-1 2 5 0,1-3 1 0,-1 2-9 15,0-1 4-15,-2 1-7 0,-1-2-1 0,-5 0-1 16,-2-4 7-16,0 2-13 0,-1-1-2 16,-1-1 3-16,-1 1 17 0,-1-4 22 0,0 0 3 15,0 0 3-15,0 7-19 0,-10 2 9 16,5-9 3-16,-1 2-9 0,-2 0-5 0,-1-2-3 16,-12 0-19-16,10 0-17 0,-4 0-5 0,-2 0-42 15,-20-12-6-15,20 8 6 0,-4-1-119 16,4-3-50-16,2-1-40 0,4-3 27 0,2-1-229 15,1-1-34-15,6 4 63 0,2 10 36 0,0-9 19 16,15-11 25-16,1 8 26 0,3 1 21 16,8 0 15-16,-1 2 7 0</inkml:trace>
  <inkml:trace contextRef="#ctx0" brushRef="#br0" timeOffset="26271.22">9788 1688 494 0,'8'-4'404'15,"-3"3"-44"-15,-1-1-43 0,-2 2-10 16,-2 0-39-16,1 1 12 0,-2 2-28 0,-1 0 1 16,0-1 2-16,0 5-46 0,-1-4-14 0,-2 11-6 15,-2 2-20-15,0-3-25 0,0 0-7 0,5-2-18 16,1-1-3-16,0 0-20 0,1-10-3 16,0 7 0-16,0 1-17 0,0 3-8 0,15 10 0 15,-4-10-4-15,0 1-16 0,0-2 2 0,5 0-20 16,-2 0 3-16,1 1-4 0,1-3 8 0,1-1-2 15,-1 2-14-15,-2 0 7 0,-5-2-6 16,-1-3-9-16,-2 2 2 0,-2-3 2 0,-1 2-14 16,0-2 6-16,-2 1 9 0,0 0 12 15,-1 0 1-15,0-4 6 0,0 0-8 0,0 0 9 16,0 7-6-16,-14 3-6 0,-2-3-14 0,2-3-28 16,-5-2-23-16,-1-1-36 0,2 0 8 15,6-1-101-15,-2 0-47 0,-6 0-39 0,-22-15-58 16,20 7 32-16,-1 1-243 0,2 0 46 0,3-3 36 15,5-2 32-15,-2 0 2 0,3 0 71 0,6-2 21 16,-1-3-23-16,4 5 56 0,3 2-17 16</inkml:trace>
  <inkml:trace contextRef="#ctx0" brushRef="#br0" timeOffset="26461.73">9742 1695 403 0,'6'-3'475'0,"1"2"-62"16,1 0-58-16,10-1-2 0,-6 2 8 0,17-5-43 15,-10 5-26-15,1-1-28 0,2 0-29 16,-1 0-22-16,1 1-30 0,-1 0-26 0,-11 0-18 16,6 0-46-16,2 0-9 0,3 0-143 0,-1 0-62 15,-2 0-56-15,2 0 19 0,-1 0-297 16,-2 0-11-16,17-4 31 0,-25 4 28 0,2 0 27 16,0 0 25-16,-1 0 53 0,0 0 6 0,0 0 14 15</inkml:trace>
  <inkml:trace contextRef="#ctx0" brushRef="#br0" timeOffset="26705.39">10281 1638 586 0,'0'-2'422'0,"1"1"-50"16,-1 2-51-16,0 0-4 0,0 1-5 0,-1 1-9 16,-1 4 4-16,0 10-22 0,-2 1-20 0,0 3-31 15,-1 5-2-15,1-1-34 0,-3 3-24 0,1 0-17 16,2 2-3-16,-4-3-17 0,2-2-11 15,0-1-27-15,0-3-25 0,-2-3-42 16,1-1-36-16,4-3-31 0,2-4 5 0,-1-3-77 16,1 0-41-16,1-5-51 0,0-2-58 0,0 0 23 15,6 0-203-15,-2-2-35 0,1 1 9 0,13-5 59 16,2-3 33-16,-1 0 21 0,3-2 1 16,1 0 39-16,0-3 11 0,-3 2 1 0</inkml:trace>
  <inkml:trace contextRef="#ctx0" brushRef="#br0" timeOffset="27195.7">10499 1833 267 0,'-3'-3'487'0,"1"-1"-77"15,-2 1-64-15,0-2 27 0,-5-7-21 0,1 2-20 16,2 2-17-16,0 0-12 0,2 0-26 0,1 1-20 16,1 2-32-16,0 0-17 0,1 1-22 15,1-1-32-15,0 0-12 0,0 5-12 0,0 0-8 16,0 0-19-16,0-7-10 0,22-8-6 0,-11 10-23 15,-2 3-6-15,0-1-2 0,1 2 8 16,-2 1-20-16,5 0-13 0,18 14 7 0,-15-5-13 16,2 4 3-16,-3-1 4 0,-1 3-10 0,-3-1-1 15,-2 2 5-15,-2 2-4 0,-3-3-4 16,-3 3 4-16,-1-11 4 0,0 1 3 0,0 6-9 16,0-2 13-16,-15 15-15 0,7-15 22 15,-1 0-8-15,-5-2 1 0,1-2-5 0,-1-1-4 16,0 0-15-16,-7-2-2 0,4 1 2 15,-3-4-11-15,-1 1-25 0,3-2-9 0,1 2-9 16,10-3-4-16,-1 0-8 0,-1 0 10 0,-1 0 6 16,3 0 0-16,7 0 7 0,-7 0-14 15,7 0 16-15,0 0-7 0,0 0 12 0,-13-11 6 16,16 9 5-16,1 0-11 0,0-1 5 0,2 1-13 16,8-1 21-16,3 1-4 0,-3 2 8 0,6-1 5 15,-11 1-22-15,6 0 16 0,19 11-9 16,-13-4 6-16,-1-1-3 0,0 0 16 0,-1 2-19 15,-4-2-6-15,1 1-45 0,0 1 6 16,-2-3-54-16,-5 0-34 0,-3-3-35 0,-1-1-55 16,-1 0 23-16,-4-1-216 0,0 0-39 15,0 0 14-15,0 0 33 0,10-12 28 0,-10 10 68 16,1-3-13-16,-1 0 38 0,1 0-16 0,0-2 27 16</inkml:trace>
  <inkml:trace contextRef="#ctx0" brushRef="#br0" timeOffset="30703.07">9802 1830 465 0,'0'0'301'0,"0"0"-22"16,0 0-28-16,0 0-9 0,-29 4 3 0,25-3-37 15,0-1-2-15,1 0 0 0,-1 0-47 16,2 2 12-16,0-1-54 0,2-1 16 0,0 0 3 16,4 0-20-16,3 0-11 0,13-3-12 15,-8 3-10-15,28-9 33 0,-10 4-28 0,2 1 25 16,4-1 8-16,-3-1-24 0,2 3-12 0,0-3 8 16,-1 1-2-16,1 2-21 0,-2-1 17 15,-1 0-29-15,-1 1 6 0,-1 0-22 0,4 0-8 0,-2 1 15 16,-2-1-20-16,0-1 4 0,-3 4-12 15,-2-3 9-15,-3 1-7 0,-4 1 3 0,-4-1 1 16,-4 0 3-16,-2 1-11 0,-1 0-15 0,-3 1 16 16,-1 0-20-16,-1 0 3 0,-2 0 6 0,-3 0 1 15,-1 0-10-15,-3 0 11 0,0 0-7 16,-15 3-6-16,11-3 2 0,-6 0-23 0,-6 0 7 16,-2 0 11-16,-1 0-1 0,-2 0 7 0,1 0-25 15,-29 6 4-15,27-6 10 0,2 0 9 16,7 0-5-16,10 0-4 0,-6 0 9 0,2 0 4 15,0 0 12-15,3 0 10 0,3 0-9 0,0 0 7 16,-3-9-23-16,7 6 16 0,2 1-18 16,0-2 13-16,2-2-19 0,0 3 16 0,2-1-2 0,0-1 4 15,8-5 2-15,1-2-19 0,3 2-12 16,1 1 9-16,2-1 17 0,1 3-15 0,1 0 5 16,3 2 8-16,-1-2-13 0,-2 2 16 15,4-1-4-15,1 2 11 0,0 2-6 0,-2 2-2 16,2-3-9-16,-1 2 7 0,-2 1 9 0,-6-1-19 15,-4 1 1-15,-11 0 8 0,9 0-1 16,-2 0 1-16,-7 0-29 0,7 0 5 0,1 11 9 16,-8-6 29-16,-7 9-33 0,-5-2 12 0,-3 4 6 15,-3 1 15-15,-1-3-36 0,1 5 18 16,-3-1-2-16,0 1-15 0,0 0 20 16,3 1-22-16,0-5 31 0,3 3-20 0,-2 3 7 15,3-3 5-15,2 2-2 0,5-4 3 0,2-2-4 16,5-3-8-16,0-11 0 0,0 8 15 0,16 8-10 15,1-8 7-15,3 0-1 0,1-2 0 0,4-4 13 16,3 2-8-16,1-3-14 0,-13-1 4 16,6 0 4-16,7 0-13 0,1 0 22 0,33-12-10 15,-32 7 9-15,-3 0-10 0,-3 0-1 0,-2 0-12 16,-6-1 5-16,-1 3 7 0,-5-2-9 0,-1 3-17 16,-4-1 11-16,-1 0-8 0,-3 1 2 15,-2 0 15-15,0 2-15 0,0 0 8 0,0 0-2 16,-12-7-19-16,5 7 4 0,-1-2-23 0,-11 4-3 15,8-2-2-15,-1 0 18 0,-5 0-17 16,-2 0-16-16,-1 0 25 0,0 0-38 0,2 0-7 16,0 0-21-16,4 0-3 0,-12 7-56 0,17-5-3 15,4-2 15-15,-1 0-193 0,3 2-80 16,2-1 23-16,1-1 25 0,1 0 26 0,4 0 12 16,14 0 44-16,4-3 23 0</inkml:trace>
  <inkml:trace contextRef="#ctx0" brushRef="#br0" timeOffset="31675.67">11525 1581 574 0,'0'-1'258'16,"2"1"-12"-16,-1 1-5 0,0-1-23 0,-2 0-1 15,1 0-13-15,-1-1-7 0,0 0-15 16,0 1-6-16,1 0-19 0,0 0-17 0,0 1 39 15,-1-1 24-15,1 0-27 0,-1 0 5 0,0 0-19 16,1 0-15-16,-1-1 5 0,-1-1-9 16,1 0-5-16,1 2-8 0,0 0 2 0,0 0-14 15,0 0-14-15,0 0-21 0,0 0-6 0,4-16 1 16,-1 12-3-16,1 1-18 0,8-4-4 0,2 0-6 16,-3-1-2-16,3 5-17 0,6-1 10 15,-1-3-9-15,-1 5-1 0,2 2-2 0,-10 0-6 16,5 0-9-16,18 16-1 0,-17-7 4 0,0 4-11 15,-3 5 4-15,0 3-6 0,-2-2 3 16,-3 1 11-16,-2 1-4 0,-2 1 15 0,-3 0-6 16,-1-3 12-16,0-9-1 0,0 3 3 15,-15 14-17-15,8-11 16 0,-4-2-13 0,-1-2 13 16,-1-4-12-16,-1 1 7 0,1-1-4 0,-4 1 2 16,3-2-16-16,-2-6-9 0,-1 4 9 15,1 0 3-15,3-1-13 0,-3 0 16 0,4-3-3 16,3 3-6-16,9-4 0 0,0 0-17 0,-9 0 15 15,2 0-11-15,7 0 12 0,0 0-1 0,-7 0-11 16,7 0 7-16,0 0-9 0,-5 1 2 16,8-1 4-16,1 0 0 0,3 0-2 15,-1-1 3-15,13-1-11 0,-12 2 17 0,8 0-10 16,1 0-2-16,5 0 3 0,0 0-4 0,-1 0 16 16,0 0-1-16,0 0-7 0,0 0 3 0,20 12-11 15,-26-12-13-15,-1 3-22 0,-2-3-17 0,-3 0-21 16,-1 0 0-16,0 0 8 0,-2 0-116 15,-5 0-22-15,0 0-36 0,7 0-65 0,-7 0 29 16,7 0-219-16,5-9 5 0,-9 6 30 16,1 1 54-16,2-1 14 0,7-5 37 0,1 2 24 15,4-1 21-15,-1-1 47 0,-2 1 1 0</inkml:trace>
  <inkml:trace contextRef="#ctx0" brushRef="#br0" timeOffset="32295.33">12128 1638 222 0,'-6'-7'413'0,"3"3"-46"0,0 0-24 16,0-1-35-16,0 2 2 0,0 1-38 0,1-2 11 15,-1 1-21-15,2-1-22 0,0 1-11 0,-1 0-6 16,0 1-38-16,0-1-18 0,2 0-13 0,0 0-14 15,0 1-21-15,0 2-14 0,0 0-5 16,0 0-6-16,12-11-12 0,-6 8-13 0,-1 1-4 16,2 2-4-16,3 0-11 0,0 0-14 0,6 0 10 15,17 14-9-15,-12-5-10 0,-1 0 1 16,-3 2-7-16,-2 3 6 0,-3-4-13 0,1 3 17 16,-5 0-19-16,-4 3 5 0,-2-7-3 0,-2-9 2 15,0 7-8-15,0 1-5 0,0-1 12 16,-13 12-9-16,1-10-9 0,4 0 11 0,1-5-19 15,-2 0 12-15,3-1 3 0,-3 0 4 0,2-1-16 16,1 1 19-16,-1-3-11 0,-1 1 6 0,2 0 2 16,1-1 0-16,-1 1-1 0,2 0-3 0,1 0-6 15,-2 1 6-15,2-1-8 0,0 0 4 16,1 0-6-16,1-1 4 0,0 2 4 0,0 0-12 16,1-2 23-16,0 0-9 0,11 3-3 15,-3-1-4-15,7 5 8 0,3-4-2 0,-2 6 1 16,3-1 10-16,-2-1-12 0,3 3-4 0,-1-1-1 15,-3 1 2-15,2 0-7 0,-4-1 10 16,-1 2-18-16,-2-2 11 0,-6-3 9 0,1 0-5 16,-3 1 2-16,-2-2 13 0,-1-5 25 0,0 0-5 15,0 5-4-15,-19 12 12 0,9-13 3 16,-8 1-5-16,0-2 0 0,-1 0-9 0,-3-1-13 16,2-2 2-16,-3 2 4 0,11-2-6 15,-5 0-4-15,-4 0-39 0,0 0-9 0,-20-14-19 16,23 11-35-16,2-2-4 0,4 3 8 0,3-2-91 15,1 0-34-15,1 0-31 0,5 0-47 0,1-2 31 16,1 6-234-16,0 0-1 0,18-19 46 16,0 9 19-16,8 0 30 0,-3-3 24 0,9 2 60 15,7 1 18-15,0 1 11 0</inkml:trace>
  <inkml:trace contextRef="#ctx0" brushRef="#br0" timeOffset="32693.39">12731 1581 1030 0,'2'-4'365'0,"1"1"-39"0,-3 1-67 16,1-1-9-16,-2 3-27 0,-2 2 39 0,1 1-18 15,-1 2 6-15,-1 14-11 0,0-2-5 16,-3 3-11-16,2 4-17 0,-1-3-21 0,2 2 3 16,0 0-15-16,0-1-5 0,1 0-26 0,-1-3-13 15,1 1-16-15,0-3-4 0,-1-5-4 16,1-2-24-16,0-2 9 0,1 0-29 0,-1-5-7 15,1 2 13-15,-1-1-13 0,-1 0 8 0,0-3-19 16,0 1 13-16,-1-1-15 0,1-1-24 16,0 2-7-16,4-2 9 0,0 0-1 0,0 0-1 15,0 0-16-15,-7 0 3 0,7 0-3 16,0 0 7-16,-8-3-21 0,10 4 1 0,3-1 11 16,0 0 1-16,3 2-8 0,10 1 14 0,3 1-6 15,0-4-3-15,2 5-12 0,2-2 5 0,0-3-26 16,-4 3-17-16,-11-3-15 0,4 0-9 15,4 0-38-15,-3 0 10 0,0 0-55 16,-2 0-35-16,-4 0-31 0,0 0-20 0,-3 0-11 16,-6 0 26-16,15-8-122 0,-12 4-54 0,-3-1-48 15,1 1 27-15,-2 0 33 0,0-2 4 16,-2 0 25-16,-3-9 25 0,-2 2 5 0,3 4 8 16</inkml:trace>
  <inkml:trace contextRef="#ctx0" brushRef="#br0" timeOffset="32917.99">12839 1756 340 0,'-3'-1'368'0,"1"-3"-40"0,0 4-3 0,1 0-11 16,0 1-20-16,-1 3-38 0,0 0 54 0,2 0 1 16,-2 2-27-16,2 1-1 0,-2 15 5 0,2 0-28 15,0-10-6-15,0 6-36 0,0 2-2 16,0 2-31-16,0 0-18 0,0 0-32 0,0-2 6 16,0-1-21-16,0-1-25 0,0-5-31 15,0-1-35-15,0-2-37 0,0-3-26 0,11 5-12 16,-11-9-32-16,0-3 8 0,0 0-104 0,0 0-63 15,6 5-27-15,-4-5 24 0,0-3-182 16,-2 1-57-16,3-1 38 0,1-1 31 0,3-9 0 16,-2 1 16-16,4-2 15 0,2-2 49 0,1-2 18 15,3 3-1-15</inkml:trace>
  <inkml:trace contextRef="#ctx0" brushRef="#br0" timeOffset="33488.55">13258 1642 716 0,'7'-12'382'0,"-3"4"-38"15,0-1-43-15,-1 2 26 0,-1 2-37 0,-2 0-9 16,0 5-51-16,0 0-19 0,0-8-19 0,0 8-28 16,0-7-28-16,-11-2-7 0,5 8-29 0,0-1-21 15,-3 2-6-15,0 0 15 0,0 0-7 16,-21 12-26-16,11-2-1 0,4 0 16 0,-1-1-39 15,0 3 17-15,1-2-3 0,4 2-7 0,1-1-11 16,1-1-7-16,3-1 11 0,6 0-17 16,-2-2 15-16,2 1 10 0,0-8-27 0,0 0-12 15,13 23 28-15,-1-13-7 0,0-1-2 0,3-1-31 16,-1-1 16-16,6 1 1 0,-2-1 12 16,2 0 2-16,1 0-2 0,-3 1-49 0,0-3 1 15,0 4 13-15,-4 1 0 0,-1 0 3 16,-1-1 24-16,-5-2-24 0,-1 1 9 0,-3-1-2 15,0 0 3-15,-2 0 20 0,-1-1-1 0,0-6-10 16,0 0 22-16,0 12-16 0,-18 9 24 0,7-12 7 16,-1-2-17-16,3-2 15 0,-9 0-6 15,3-2 5-15,-2-1-17 0,2-2 11 0,15 0 6 16,-15 0-5-16,1 0-1 0,-13-11 5 0,17 8-25 16,2 0 11-16,2-1 9 0,1-1-5 15,1 2-6-15,1-2 1 0,1-1-17 16,2 1 12-16,0 5-1 0,0 0-6 0,14-29-2 0,-3 17 4 15,2-3-18-15,2 1-8 0,-1-3 14 16,4 7 1-16,-1 0-18 0,0 1 8 0,3-1-18 16,-2 3-9-16,2 1-18 0,0-3-7 0,-1 5 7 15,-2 0-42-15,1 2-12 0,-5-1-34 16,-2 2-18-16,-3 0-6 0,-3-1-52 0,1 0 17 16,-1 0-87-16,-3-1-70 0,3 1-97 15,-3 0 34-15,-2 1 28 0,1-1 27 0,-1-1-1 0,0 3 20 16,1-2 46-16,0-1-28 0</inkml:trace>
  <inkml:trace contextRef="#ctx0" brushRef="#br0" timeOffset="34976.5">13705 1414 360 0,'0'-13'370'15,"0"13"-42"-15,0 0-53 0,0 0-19 0,0-14-56 16,0 14-8-16,0 0 7 0,17-17-1 0,-18 20-32 16,-1 0 34-16,-1 1-24 0,-4 9 16 0,1 8-31 15,3-1 32-15,0 6-3 0,2 3-24 16,-1 3-10-16,2-1 1 0,0-14-11 0,0 8-15 15,0 4-3-15,0 2-21 0,11 29-4 0,-5-30-5 16,-2-4-18-16,2-4 1 0,-1-1-6 16,-1-3-15-16,-2-6-8 0,0 0 5 0,1-5-10 15,-2-2 5-15,0-1 1 0,0-1-14 0,0-1-12 16,-1-1 1-16,2-2-1 0,-2-1-16 16,1 0 5-16,1-3-18 0,-2 1-13 0,2-3-18 15,1-10-6-15,0 1-6 0,2-1-12 0,-1 2 4 16,4-1 1-16,-4 1 29 0,1 3-3 15,1-2-9-15,-1 3 17 0,5 1 11 0,-4 2-14 16,1 4-1-16,1 0 3 0,0-1 4 0,4-2 19 16,-1 4-28-16,1 0-9 0,-3 2 11 0,-1 1 10 15,2 0 16-15,1 0 7 0,16 16 1 16,-13-5 10-16,0 1 5 0,-2 0-1 0,0 2 1 16,-1 1 8-16,-6 0-2 0,-1 1 4 15,0 0-1-15,-2-5 3 0,-2-11 1 16,0 10-5-16,0-1-4 0,-13 12 2 0,5-13-4 0,-2 4-3 15,-3-7-10-15,-3 2 8 0,1-2-2 16,-4-2-9-16,2-1-12 0,0-2-22 0,11 0-35 16,-7 0-36-16,-2 0 6 0,2 0-48 0,-2 0-25 15,-15-10-14-15,17 6-28 0,3 0-46 16,6-1 26-16,0-1-195 0,2 1 34 0,4 0-101 16,0 1 35-16,2-1 31 0,11-7 24 15,5 2 55-15,-1-2 18 0,5 2-9 0,2-2 62 16</inkml:trace>
  <inkml:trace contextRef="#ctx0" brushRef="#br0" timeOffset="35190.07">14175 1656 242 0,'3'0'411'0,"1"3"-14"16,-2 0-46-16,2 1-44 0,3 11 41 0,0-1-22 16,-4 3-5-16,5 0-20 0,-3 2-31 15,4 0-22-15,-2-1-37 0,-3 1-7 0,2-3-33 16,-1-1-11-16,0-3-26 0,-3-4-46 15,0 1-60-15,0-4-16 0,1 1-3 0,-1-2-86 16,-2-2-44-16,0-2-80 0,0 0 20 0,2-4-263 16,-2 1-24-16,3-2 33 0,-3 0 32 15,-1 0 26-15,1-2 15 0,0-2 51 0,0-1 17 16,0-5-3-16</inkml:trace>
  <inkml:trace contextRef="#ctx0" brushRef="#br0" timeOffset="35313.4">14305 1464 593 0,'0'-6'290'0,"0"2"-58"16,0 1-41-16,0-2-43 0,0 2-46 0,0-1-70 15,2 0-38-15,-2 3 1 0,1-2-258 16,0 0-83-16,2 1 54 0,0-2-44 0</inkml:trace>
  <inkml:trace contextRef="#ctx0" brushRef="#br0" timeOffset="35553.17">14386 1393 477 0,'5'0'342'0,"-3"0"-39"0,2 1 43 16,-1 1-19-16,2 2-41 0,5 8 25 0,-1 5 10 15,0 0-2-15,-1 7 0 0,0 2-9 0,-1 1-19 16,-1 2-27-16,0 3-30 0,-2 1-17 16,-2 1-13-16,-2 0-21 0,0-17-24 0,0 8-25 15,0 4-23-15,0-2-34 0,0-1-29 16,0-5-36-16,0-4-34 0,0-3-39 0,0-3-19 15,0-2 8-15,0-9-123 0,0 0-54 0,0 0-37 16,-6 10 27-16,10-13-257 0,-2-1 36 0,-2-2 31 16,9-12 3-16,-5 1 58 0,1 2 20 15,0-2 14-15,-3-2 11 0,0 2 15 0,0 2-14 16</inkml:trace>
  <inkml:trace contextRef="#ctx0" brushRef="#br0" timeOffset="35756.58">14439 1667 532 0,'-3'-2'466'0,"-2"1"-26"16,3-1-8-16,-1 0-63 0,1 1-17 0,2 1-38 16,-2-1-47-16,2-1-16 0,0 2-30 0,2 0-26 15,2 0-16-15,4 2-38 0,-2-4-41 16,14 4-58-16,-8-2-2 0,6 0-116 0,5 0-57 16,3 0-17-16,0 0-42 0,5 0 18 15,2 0-191-15,1 0-82 0,0 0 33 0,1 0 4 16,2 0 48-16,-3 0 43 0,-1 0 93 0,26-8 115 15,-34 3 7-15</inkml:trace>
  <inkml:trace contextRef="#ctx0" brushRef="#br0" timeOffset="36069.42">14962 1638 1245 0,'13'0'221'0,"-4"-4"7"0,-2 1 29 0,-1-2-27 16,-3 1-27-16,-1 1 47 0,0 1-13 0,-2 0-1 15,-2 0 8-15,-2 2-13 0,1 0 0 16,-3 0 3-16,-13 5-34 0,2 1-16 0,-3 4-19 16,-1-2 6-16,4 1-38 0,0-1 5 15,4 6-30-15,-3-5-13 0,5 2 10 0,0-2-33 16,4-1 9-16,1-1-12 0,5-1-12 0,-1-2 17 15,2 0-34-15,0-4 9 0,0 0-5 16,0 0-15-16,21 20 7 0,-10-18-2 0,4 5-16 16,1 0 9-16,2 0-6 0,0 0 0 0,2 1-15 15,1-1 9-15,-2 3-15 0,2-2 14 16,-2 1-16-16,-2 1 2 0,3-1 3 0,-7 1-3 16,-4-2 13-16,-2-1-2 0,-2-1 13 15,-3 2 17-15,-2-8-21 0,0 0 28 0,0 7-20 16,-18 11-4-16,3-11 6 0,-2-1-4 0,-7-2-13 15,1-2-35-15,-6-1-25 0,11-1-53 0,-7 0 9 16,-4 0-163-16,-34-11-63 0,27 4 29 0,0 2-316 16,-4-2 41-16,-1 1 53 0,-1 0 36 15,-4 0 47-15,2 0 37 0,-8 1 25 0,5 2 26 16,-11 3 16-16,-5-1 44 0,-3 0-6 16</inkml:trace>
  <inkml:trace contextRef="#ctx0" brushRef="#br0" timeOffset="39301.11">15312 1843 888 0,'0'14'307'0,"0"-14"-26"16,0 13-48-16,20 6-14 0,-28-3-8 0,6-4-35 15,-3 3-38-15,-4 0-6 0,4 0-2 16,-6-1-79-16,1-2-44 0,0-2-63 0,3-3-45 16,3-5 8-16,-1 3-299 0,0-5 7 0,1 1 50 15,4-1-3-15,0 0 33 0,0 0 8 16</inkml:trace>
  <inkml:trace contextRef="#ctx0" brushRef="#br0" timeOffset="40437.11">15809 1245 514 0,'-2'-5'273'0,"0"4"-15"16,4-3-46-16,-2 4-16 0,0 0-1 15,2-4-10-15,-2 4-24 0,4 1-1 0,-6-2-3 0,-2 4-14 16,6-4-15-16,-2 1 8 0,0 2-15 16,2-4-27-16,-4 0 14 0,0 3 5 0,2-1-29 15,0-1 18-15,-2 1-17 0,0 0-33 16,1-1-2-16,-2 2 12 0,3-1-35 0,0-1 1 15,0 2 1-15,0-1-14 0,0-3-15 0,-2 2-4 16,2 0-25-16,2 1 4 0,-8 0-9 16,8 0-1-16,-6 2-5 0,-1-3-20 0,3 2-17 15,0-1-8-15,0-1-16 0,-3 2-13 0,3-1-1 16,0-1-12-16,-1 0-4 0,3 1 13 16,-7-3-31-16,7 1 33 0,0-3 11 0,0 2 39 15,0-1 14-15,-2-1 14 0,0 0 15 16,2 1 5-16,-2-2 23 0,0 1 12 0,2 1 20 15,0 4 25-15,0 0 11 0,0-7 2 0,0 7 24 16,0-8-18-16,-11 1 6 0,8 5-9 16,-2 4 7-16,3 3-9 0,-2 4 27 0,-5 4 8 15,-3 8-11-15,4 0-11 0,1 2-8 16,-2 4 55-16,0-3 33 0,0 9-16 0,2-1-3 16,-1 1-17-16,-2 2 14 0,4 4-21 0,3-3-11 15,-3 1-18-15,4-2 2 0,-4-3-18 0,2-1-4 16,2-1-10-16,0-4-10 0,2-5 11 15,0-1-20-15,0-8-1 0,-1-1-1 0,1-2-3 16,0-2 2-16,0-4-11 0,0-1-4 0,0-2-11 16,0 0 12-16,0 0-11 0,3 4 4 15,-3-6-16-15,2 0-5 0,-2 1-12 0,2-3 7 16,-2 1-20-16,0 0 5 0,0-3-10 0,0 1-4 16,0 2 8-16,0-2-32 0,0-2 15 0,0 1 2 15,0-2 4-15,12-16-12 0,-6 9 4 16,-1 0 5-16,4 0 3 0,2 2-24 0,0 0 5 15,1 1 41-15,-1 0-17 0,0 6 3 0,-2 0 3 16,0 2 8-16,-2 3-5 0,1 1 2 16,-8 0 1-16,6 0 20 0,13 12 16 0,-7 1 10 15,-1 0 7-15,0-2-15 0,-1 5 9 0,-2 0 4 16,1 0 3-16,-2-1 14 0,2-1-13 16,-2 0-13-16,-1-1 2 0,-1-4 8 0,-1-4-11 15,1 1-3-15,-5-2-4 0,2 1 5 16,1-3-3-16,-1 0 8 0,0-2 0 0,-2 0-17 15,0 0-14-15,0 0-12 0,0 0-21 16,13-9 8-16,-5-6-8 0,2 4 4 0,-3-1 3 16,-1-1-3-16,2-1 4 0,-4 9 2 0,1 2 3 15,-1-3 3-15,-2 2-13 0,0 1 7 16,1 2 29-16,-1 0-4 0,-2 1 32 0,0 0-2 16,2 10 0-16,1-5 3 0,4 10 14 15,-1-1 0-15,-4-2-11 0,2-3 0 0,5 4 11 16,-1 2-4-16,-4-6-4 0,3-3-4 0,-1-1-1 15,8 1-2-15,-5-3 1 0,4-3 1 0,-13 0 0 16,12 0-14-16,17-12 4 0,-11 3-1 16,-4 1-10-16,1-7-3 0,-1 1-7 0,-1-2-1 15,-1 0-9-15,-6 0 2 0,3 0-8 0,0 0 2 16,-4 5-3-16,-1 1-1 0,-2 2 0 16,-2 0 9-16,0 8-18 0,0 0 11 0,0-7 3 15,-16-2-11-15,10 8 12 0,-9-1-18 16,-6 0-6-16,0-1 8 0,11 3 4 0,-5 0 2 15,0 0 2-15,-14 14-112 0,15-11-14 0,5 0-45 16,1-2-23-16,3 2-11 0,1-1 21 0,-1 0-117 16,2-1-85-16,1 1-33 0,2-1 41 15,0-1 8-15,4-3 11 0,2 5 34 0,2-2 21 16,10 1 15-16,-8-1-22 0</inkml:trace>
  <inkml:trace contextRef="#ctx0" brushRef="#br0" timeOffset="40917.38">16305 1599 636 0,'2'2'382'0,"0"0"-46"0,-1 2-45 16,-1-1 63-16,0 4-16 0,0 1-18 0,0 11-12 15,0-8-35-15,0 3-22 0,0 5-35 16,0-2-9-16,14 21-30 0,-10-22-9 0,0-1-27 16,3-2 2-16,-3-4-23 0,2-4-4 0,-2 0-20 15,0-2-10-15,3 1-3 0,-3-3-5 0,2 0-23 16,-6-1-11-16,6 0-11 0,5 0-21 15,14-17-12-15,-10 8-18 0,-3 0-9 0,-1-1 5 16,2-1-33-16,-6-2 18 0,2 1 3 16,-2 2 3-16,-3 3-10 0,3-1 6 0,-4 4 6 15,-1-1 1-15,0 1 5 0,0 1 15 0,-2 3-9 16,0 0 28-16,-2 3 12 0,2 1 5 16,-2 1 4-16,-3 9 17 0,0 1-10 0,3-3-10 15,0 0 26-15,2-2-8 0,0-10 2 0,0 9 7 16,0-1-13-16,13 16 5 0,-8-9 5 15,4-4-16-15,2-1 2 0,-4-3-11 0,4-4 7 16,-2-1-4-16,-9-2-6 0,14 0-4 0,1 0 6 16,18-14-13-16,-16 5-12 0,1-2-13 0,-3 1-8 15,-4-6 0-15,5 2-16 0,-5-2 4 16,-3 0-2-16,2 3-10 0,-1-2 7 0,-5 4 3 16,-3 2 7-16,2 0-9 0,-3 9-21 0,0-6 4 15,0-2-3-15,-16-8-12 0,7 4 7 16,-5 6-40-16,3-2-9 0,-3 1-24 0,1 6-42 15,0-3-40-15,1-1-40 0,3 2 23 0,1 0-250 16,2 1 17-16,2-1 46 0,4 3 42 16,0 0 27-16,23 3 24 0,-5-3 15 0,-5 0-3 15,10 0 32-15</inkml:trace>
  <inkml:trace contextRef="#ctx0" brushRef="#br0" timeOffset="41524">17236 1605 929 0,'4'3'403'0,"-4"2"-58"0,2-1 18 0,-2 2-7 15,1 1-30-15,-2 11-21 0,1-10-30 0,0 4-32 16,0 2-26-16,0-1-26 0,0-1-15 16,0 0-25-16,0-4-16 0,0 0-8 0,0 0-8 15,0-2-10-15,0-6-23 0,0 9 12 16,0-9-14-16,0 6 1 0,0-6-10 0,0 0-10 15,0 7-18-15,0-7-10 0,-8 6-21 0,7-8 1 16,2 0-8-16,-1-3-14 0,0 1 6 16,2 0-6-16,-2-4-7 0,2 4-6 0,6-9 12 15,-3 0-5-15,5 0-6 0,-3 4 1 0,3-1 19 16,2 3-8-16,-1 2-4 0,-1 3-2 16,1 0-10-16,-11 2 13 0,10 0 15 0,17 11-5 15,-13 0 2-15,2 2 2 0,-2 2 3 16,-1-2 0-16,-3 2 10 0,-1 0-17 0,-1-2 21 15,-2 2-15-15,-2-5 7 0,-1-2-7 0,1-4 4 16,-2 2 2-16,-1-3 10 0,1 0 0 0,0 0 7 16,-2 0 6-16,0-3-11 0,0 0-6 15,0 0-1-15,0 0 5 0,0-1-4 0,-2-2 0 16,2 0-4-16,-1-2-10 0,0 2 13 16,1-3-5-16,0 1-7 0,0-1 7 0,2 0-2 15,-2-2-4-15,11-11 2 0,-4 9-12 0,4-2 7 16,3 3-1-16,-1 1-8 0,3-1 10 15,2 6-2-15,2 3-7 0,-7 0 5 0,10-2-5 16,-11 2 9-16,3 0-6 0,3 0 2 16,18 17 1-16,-20-11-3 0,1 2 0 0,-4 4 2 15,-1 0 1-15,-5-1-8 0,-1-2 6 0,-1 0-2 16,-5-1 5-16,0-8-6 0,0 6-5 0,0 0-18 16,0-6-26-16,-11 14-22 0,9-10-24 15,0-1 9-15,-2 0-127 0,-1-1-54 0,0-2-54 16,0 0 31-16,1-1-257 0,2 2 41 15,1-2 36-15,4 1 43 0,3 0 64 0,-1 0-14 16,16 0 37-16,-9 0 11 0,6 0 14 0,5 0 46 16</inkml:trace>
  <inkml:trace contextRef="#ctx0" brushRef="#br0" timeOffset="42737.25">18132 1730 428 0,'-1'-5'419'0,"-1"0"-66"15,-8-5 15-15,-1 2-49 0,-5 0-20 0,0 4-7 16,0 2-22-16,2 1 1 0,5 1-26 16,-19 10-6-16,8-2-18 0,2 3-15 0,-1 0-14 15,4 2-15-15,0 1-19 0,3-1-18 0,1 0-17 16,2 1 3-16,4-4-12 0,1-1-29 16,2-2 2-16,2-1-14 0,0-6-2 0,0 0 0 15,0 5-5-15,10 4-18 0,-3-7-22 16,-1-2-19-16,1-1-20 0,10-2-23 0,0-5 2 15,-1 1-28-15,0-2 6 0,0-1-21 0,1-2 8 16,-1 2-6-16,-3 1 4 0,-1-4 7 16,-2 2 5-16,-3 3 0 0,-1 1 7 0,-2 4-8 15,-1-2 27-15,-1 2 3 0,-2 1 17 0,2 1 6 16,-2 1 16-16,-2 2 5 0,1 0 29 16,-3 3-1-16,2-3 10 0,0 5-15 0,-1-2 17 15,-1 10-23-15,1-3 10 0,1-2-9 0,2-1-15 16,0-1 16-16,0-8-11 0,0 12 3 0,12 9 5 15,-5-13-16-15,0-4 8 0,-1 1 7 0,3-3-10 16,-2-1-10-16,1 1-31 0,10-1-10 16,-8-1 4-16,2 0 2 0,18-13 3 0,-15 6 3 15,1-5-80-15,-1 0-2 0,0 0-4 16,-1-4 1-16,1 0-20 0,-4 2 26 0,1 1 1 16,-5 5 24-16,1-3 10 0,-1 6 0 15,-3-1 11-15,-2 3 3 0,-1 0 15 0,-1 3 20 16,0 0 14-16,0 0 38 0,2 12-3 0,-2-7 40 15,-2 2-11-15,2 0 39 0,-3 11-13 16,3-9-10-16,0 6-2 0,-6 16 14 0,5-17-6 16,0-3-7-16,0-2-13 0,-1-1 1 0,1-1-1 15,1-3-1-15,-1 1-4 0,1-2-10 16,-1 1 11-16,1-3-17 0,0 1 1 0,-2-1 3 16,2-1-1-16,-1 0-9 0,1-2-13 0,0-1-12 15,0 0-19-15,0-2 2 0,1-2 0 0,0 1-32 16,3-8 4-16,1-3-4 0,2 0-15 15,-1 3 1-15,1 0 3 0,3 0 5 0,0 3 13 16,1-3 8-16,2 6-7 0,0 1 12 0,-1 2-8 16,3 1-14-16,1 1 25 0,-5 3-24 15,-11 0 20-15,6 0 14 0,2 0-1 0,6 13 8 16,-5-2-8-16,-3-2-6 0,4 2-1 0,-5-2 23 16,0 1 3-16,-2-3-12 0,1-2 10 0,-3 1-12 15,3-2-2-15,-1 0 8 0,0 0 9 16,-1 1 6-16,0-4-14 0,0 2-3 0,0-2 11 15,0-1-16-15,0 1-10 0,-2-1-8 0,0 0-28 16,0 0 15-16,7 0 3 0,12-15-27 16,-8 4 12-16,0-1 5 0,-2 1 3 0,4-3-17 15,-1 4 33-15,-2-4-14 0,-7 9 4 16,4 0-14-16,-3 5 13 0,0-1 13 0,-4 1-8 16,0 0 3-16,0 0 3 0,6 10 0 15,-4-4 62-15,0-1 16 0,3 12-26 0,-1-3 15 0,-1-2 19 16,1-2-25-16,0-3-5 0,1 1-9 15,-1-2 18-15,5 4-21 0,0-4 10 0,1 0 1 16,-2-5-19-16,2 0-1 0,0 0 19 16,-3-1 1-16,4 0-4 0,17-10-22 0,-10 2 22 15,-1 2-21-15,1-4-6 0,-2 0 2 0,4-4 5 16,-2 1-3-16,-1-4-7 0,2 2-10 0,-4 1 20 16,1 1-8-16,-1 2-4 0,-4 7-4 15,-5-3 0-15,0 4 2 0,-3 1-18 0,-3 2 22 16,0 0-5-16,0 0 14 0,0 13-2 15,-6 3 5-15,-1 5 12 0,-3 1-9 0,3 5 26 16,0 2 15-16,-1 2 3 0,2 3 13 0,0 3 1 16,1 5 11-16,-1 0 10 0,0 2-5 15,-1 3 8-15,-3-8 23 0,0 2-33 16,-3-6-4-16,1 1 2 0,-7-9-13 0,-1 2-21 16,-4-7 18-16,-1-5-29 0,-3-8 7 0,1 4-9 15,-5-6-6-15,2-7 26 0,-2 1-8 0,18-1-11 16,-6 0-18-16,-19-11 1 0,20 4-11 0,4 2 21 15,3-8-4-15,5-1-3 0,5 2-9 16,2 2-29-16,0-4-7 0,23-18-23 16,-6 12-21-16,8-3-43 0,7 1-25 0,4-2-44 15,13 1 15-15,7 2-67 0,-2-1-39 0,3 1-11 16,-2 3-27-16,-1-1-19 0,2 2 28 0,-6 2-241 16,-3 1 36-16,2-1 37 0,-3 2 35 15,-3-1 33-15,-6 3 17 0,-3-1 7 16,1 0 26-16,0 2 41 0,-1-2-7 0</inkml:trace>
  <inkml:trace contextRef="#ctx0" brushRef="#br0" timeOffset="43391.04">19616 1257 584 0,'-2'-5'295'0,"-2"5"-42"16,5 5 13-16,-2 5-4 0,-1 4-12 0,-1 1-10 15,3-8-29-15,-5 23 43 0,-1-8-4 16,3 4-1-16,-1 4-14 0,0 1-17 0,2 2-5 16,1-2-12-16,-3 1-16 0,1-3-9 15,-2 2-17-15,2-4-14 0,-3-3-20 0,4 0-16 16,-2-4-2-16,1-3-14 0,2-4-8 0,-1-3-4 15,1-3-16-15,0-1 14 0,0-4-11 16,0 1-17-16,1-2 8 0,0-1-19 0,0 0-1 16,0 0-9-16,0-8 4 0,0 3-13 0,5-9-23 15,2-1 1-15,1 1-4 0,0 0-1 0,2-2 0 16,2 6-7-16,2-2 2 0,2 1 3 16,-2-1 8-16,5 4-5 0,-2 5-6 0,3 1 9 15,-10 2-15-15,7 0 15 0,22 13 3 0,-15-6-2 16,-5 2-7-16,1 1 1 0,-2 2 2 15,-3-2 3-15,-3 3 10 0,0 0-3 0,-6-5 1 16,-1 6 9-16,-3-4-5 0,-2-10 4 0,0 7-1 16,0 1 10-16,-16 2-12 0,2 1 3 15,-3-6 7-15,-1 2-6 0,-1-4-6 0,-1 1-3 0,-3-3-11 16,13-1-26-16,-7 0-8 0,-3 0-14 16,-1 0-29-16,1 0 8 0,4 0-80 0,-12-11-42 15,13 4-33-15,5 2-24 0,7 0 24 16,1-2-151-16,0 2-74 0,3 0 3 0,-1 5-5 15,0 0 50-15,15-19 10 0,0 8 38 16,2-1 13-16,6-1 41 0,-2 1-3 0</inkml:trace>
  <inkml:trace contextRef="#ctx0" brushRef="#br0" timeOffset="43926.43">20168 1261 606 0,'8'-26'331'0,"-4"2"9"15,5-4-36-15,-9 5-5 0,3 2-24 16,-1 6-32-16,0 3 24 0,-2 12-54 0,0-9-7 15,0 9-46-15,-5-7 8 0,2 16-3 0,-1 12-16 16,-4 7 3-16,0 2 3 0,2 0 9 0,0 3-2 16,-1 1 9-16,1 7-13 0,-1 2 17 15,2 4-20-15,-1-3-2 0,1 1 1 0,-2-3-26 16,2-1 12-16,2-3-30 0,0-4-19 16,2-2-9-16,-1 1-18 0,0-3-1 0,0-4-30 15,2-6-11-15,-1-3-20 0,0-5-9 0,1-5-59 16,0-7-48-16,0 0 11 0,0 0-97 15,13 5-54-15,-9-9-28 0,9-4 24 0,-2-4-144 16,-1-1-73-16,1-4-24 0,7 3 32 0,-6-1 47 16,0-3 3-16,0 2 47 0,-2 2 27 15,7 0 13-15,-7 3 41 0,-5 2-17 0</inkml:trace>
  <inkml:trace contextRef="#ctx0" brushRef="#br0" timeOffset="44229.25">20297 1628 504 0,'2'-2'273'0,"-1"-1"-27"15,-1 2-22-15,1 1 13 0,0 0 5 0,0 0 37 16,1 3-27-16,-3-1-31 0,0 1 49 0,-5 11 6 15,0 1-4-15,0 2-3 0,-1 2-31 0,1-1-25 16,-4 2-9-16,8-4-14 0,-2 5-17 16,1-3-11-16,-1-1-27 0,4-3-7 0,-1-4-21 15,1-1 4-15,0-9-6 0,0 8-29 0,0-8-5 16,0 7-6-16,16 4 1 0,-10-11-5 16,0 0-14-16,10-5-26 0,1-2 1 0,1 2-11 15,-3-5-26-15,1-1-16 0,-3-1 1 0,1-1-1 16,-5-3-8-16,2 3-22 0,0-2 20 15,-4-1-10-15,0 1-14 0,-5 3 26 0,-1 3-5 16,-1 1-5-16,0 8-16 0,0 0 18 0,-12-17-6 16,4 14 5-16,-7-3-39 0,5 1-2 0,-10 1-7 15,1 1-17-15,4 0-15 0,1 3-28 16,3 0-32-16,11 0-36 0,-8 0 21 0,1 0-158 16,0 0-65-16,7 0-14 0,0 0 53 15,-11 7-10-15,14-5 49 0,3 1 14 0,15 2 17 16,1 2 5-16</inkml:trace>
  <inkml:trace contextRef="#ctx0" brushRef="#br0" timeOffset="44505.97">20669 1608 403 0,'3'-2'388'0,"1"-1"-30"16,-4 1-51-16,0 2-18 0,-2 0-4 15,0 2-36-15,-3 1 39 0,-6 6-35 0,-3 3 7 16,-3 3-2-16,2 2-15 0,2 1-15 15,0 4-10-15,1 0-24 0,3 0-5 0,3-1-16 16,0 0-8-16,2 0-31 0,3-4-6 16,1-7-9-16,0 2-28 0,0 0 1 0,17 14-36 15,-5-18-18-15,-1-1-36 0,3-4-20 0,-1-3-48 16,-3 0 5-16,7 0-76 0,21-13-46 16,-16 4-26-16,-1-4-27 0,-1-1-10 0,1 0 22 15,0-1-168-15,-4-2-59 0,3 0 0 16,-3 0 22-16,-1-2 43 0,2 0 25 0,-2-5 24 15,0 3 12-15,-1 1 10 0</inkml:trace>
  <inkml:trace contextRef="#ctx0" brushRef="#br0" timeOffset="44755.64">20970 1460 675 0,'-3'-5'352'0,"0"-1"0"16,1 1-30-16,-1 2-26 0,0-2-35 0,1 3-32 15,-2-1 28-15,1 3-7 0,-1 0 5 16,2 3-27-16,-7 7-13 0,-1 4 1 0,2 3-2 15,-2 5-4-15,2 5 15 0,2 4-8 16,3-2-44-16,-1-3 5 0,0 3-43 0,-1 0 11 16,-2 1-28-16,4 1 10 0,0-4-35 15,2-2-7-15,-1-2-34 0,0-4-24 0,1-8-45 16,-1 0-26-16,2-3-18 0,0-8-44 0,0 0 10 16,0 6-136-16,11 2-44 0,-7-8-27 15,3-1 28-15,10-6-218 0,-2 0-2 0,2-2 19 16,0-1 38-16,-2-4 16 0,6-1 40 0,-6 0 40 15,2-2 7-15,0 1 46 0,-3 1 11 0</inkml:trace>
  <inkml:trace contextRef="#ctx0" brushRef="#br0" timeOffset="45245.01">21115 1645 764 0,'1'-4'334'16,"-3"2"-47"-16,-1-1-13 0,0 1 22 16,-1-2-39-16,-2 2 10 0,-9-1-24 0,-1-1-20 15,3 2-4-15,13 2-18 0,-17 0-26 0,-1 0 10 16,-21 15-19-16,21-3-6 0,1 1-8 0,-1 1-12 15,4 3-3-15,2 2-11 0,1-1-13 16,4 1-11-16,3-1-5 0,2-1-10 0,2-9-12 16,10 19-9-16,-2-11-3 0,3-3-9 15,1-1-2-15,6 1 0 0,0-5-7 0,5-3-13 16,2-2-5-16,-1-3-20 0,-13 0-5 16,8 0-26-16,21-14-31 0,-16 6 1 15,0-4 4-15,-2-1 6 0,-1 0-29 0,0-3 6 16,-3 1-7-16,3 0-4 0,-2-2 24 0,-5 2 0 15,-2-2 1-15,-2 3 3 0,-3 2 0 16,-3-3 24-16,0 6-3 0,-4 9 2 0,0 0 35 16,0-8-2-16,0 8-22 0,-13-12-3 0,8 12-4 15,-2 0 1-15,2 1 32 0,0 0-4 16,0 0-12-16,0 2 13 0,1-1-12 0,1 2 5 16,-2-1 0-16,3 2-1 0,0 1 6 0,1-3 4 15,1 3 4-15,0 1-6 0,0 6-1 0,13 14 7 16,-4-11 15-16,-1 1-2 0,4-1 10 15,-1 2 6-15,-1 1 3 0,1-1-3 0,-4-1-10 16,2 0-3-16,-1-2 3 0,-1-1-1 16,-1-1 4-16,-4-4-6 0,-1 1 2 0,-1-10 0 15,0 6 9-15,0-6-22 0,-22 20-11 0,10-15-33 16,-1-2-38-16,-5-1 7 0,6-2-118 16,-3 0-60-16,-22-11 26 0,20 3-304 0,-1 1 33 15,-2-3 22-15,3 1 30 0,4-6 38 16,6 3 17-16,7 1 28 0,0 11 25 0,15-23 26 15,3 13 28-15</inkml:trace>
  <inkml:trace contextRef="#ctx0" brushRef="#br0" timeOffset="46822.17">22018 1584 838 0,'-2'0'309'0,"-1"2"8"0,-1 1-35 16,0 2-31-16,-5 7 13 0,-2 4-31 0,1 0 22 16,0 4-8-16,-1 2-15 0,3-1-26 15,2-3-10-15,4 3-7 0,0-2-21 0,2-4-29 16,0-2-12-16,0-6 0 0,0 5-18 16,16 10 2-16,-9-15-22 0,2-4-13 0,0-1-7 15,0 0 1-15,1-2-15 0,3 0-28 0,17-13-17 16,-13 3-32-16,-1 0-11 0,1-3-10 0,2-1 5 15,-1 0-45-15,-2-3 5 0,-1 0-19 16,-2 0 7-16,-1 0 8 0,-1-2 24 0,0 1 9 16,-3 2 15-16,-2 4-8 0,2 0-6 15,-7 3 13-15,2 3-17 0,0 3 25 0,-2-1 11 16,-1 4-9-16,-2 0 11 0,1 3 24 0,0 1 7 16,-1 1-1-16,-5 10-3 0,8 3 23 0,-1-8-4 15,0 8 27-15,-11 27 13 0,8-16 13 0,1 3 0 16,2 3 23-16,-2-3-2 0,2 4-2 15,-2-2 2-15,1 3-7 0,1-2 0 0,-1 1 3 16,-2-1 6-16,0-1-11 0,0-1-26 16,-3-4 19-16,-3-1-14 0,-2-3-15 0,-1-4-10 15,-4-4 13-15,-4-1-19 0,2-1-5 0,-4-1-5 16,1-7 5-16,-3-1-10 0,-3-6 15 16,2 2-17-16,13-2-7 0,-6 0-9 15,1 0 7-15,-1 0 7 0,-14-17-20 0,21 9 6 16,4-3-22-16,5 3-2 0,2-1-8 0,0 1 12 15,15-19-24-15,-1 6-15 0,4 0-20 16,3-1-10-16,3 0 8 0,5-2-5 0,3-1-3 16,1 1-18-16,4-2-4 0,0 3 18 0,2 0 8 15,-3 1 6-15,1 2 8 0,-2 0-14 16,-3 1-24-16,-2 1 13 0,2 1-10 0,-7 0 15 16,-3 2 21-16,0 1 6 0,-3 0-19 0,0-1 23 15,-2 2-12-15,-5 1 23 0,1 0-9 0,-3 3 24 16,-4 1-6-16,-2-1-9 0,-1 4 14 0,-2-2-22 15,-1 7 43-15,0 0-30 0,0 0 11 16,0-6 7-16,-10-3 0 0,7 9-2 0,0-1 12 16,-2 2 5-16,-1 0-9 0,-1 1 26 15,-3 7 14-15,-2 1-5 0,-2 0 27 0,3 2-5 16,0 2-6-16,2 1-13 0,2-1 10 0,1 1 11 16,2 2-9-16,1-4 14 0,1-1-15 15,1-2 18-15,1-4-23 0,0-6-11 0,0 8 1 16,0-2 10-16,0-6-3 0,17 23-1 0,-9-17-18 15,1-4 19-15,2-1-17 0,6 1 9 0,-9-2 2 16,4 0-22-16,18-10-4 0,-12 3-7 16,-4-3-20-16,4 1 1 0,-5-4 3 0,-3-1 2 15,1 0-47-15,-3-3-20 0,0 4 32 16,-5 1-9-16,-3 3 0 0,0 9-11 0,0-12 12 16,-15-12 0-16,7 19-1 0,-4-6 2 0,-1 5 1 15,-4-1 20-15,5 4 1 0,2 1 11 16,0-1-3-16,1 3 1 0,1 0-11 0,1-1 24 15,2 1-10-15,0-1-6 0,5 1 27 0,0 0-19 16,0 0-2-16,-7 0 10 0,7 0-5 16,0 0 16-16,0 0 3 0,-13 0-6 0,16 0 9 15,0 0 10-15,2-2-10 0,1 1 2 16,15 0 5-16,-11 1 1 0,6 0 11 0,2 0-24 16,3 0 5-16,0 0 13 0,-3 0-15 0,2 0 16 15,-3 0-5-15,-2 0 15 0,-3 0 0 0,-1 0 6 16,-3 0-9-16,13 11 2 0,-12 0-2 15,-3-2 46-15,-2 4-8 0,-1-1-4 0,-2-1-11 16,0 1 12-16,-1-3-10 0,1 1-6 0,-1-1-4 16,0-9-6-16,0 8 7 0,0-1-1 15,0 0-7-15,0-1-15 0,0 1-11 0,0-1 20 16,0 1-1-16,0-7 4 0,0 7 2 0,10 4-5 16,-6-8-1-16,0 1-9 0,2-1 9 0,-1-2-16 15,3 0 1-15,0-1-6 0,2 0 21 16,14-10-12-16,-13 2-4 0,3 0 1 0,1-4-10 15,-1-4-4-15,-1 0-5 0,0-1-3 16,-3 0 11-16,-1 2 4 0,-2 1-7 0,1 2 0 16,-5 2 1-16,0 3 34 0,-1 2-13 15,-2 5 4-15,0 0-13 0,0 0 28 0,0 0-17 16,-5-7 12-16,2 10-3 0,1 2-4 16,-6 7 9-16,2 0 3 0,-4 4 2 0,4 0 15 0,2 2-20 15,0-2 14-15,2 2-14 0,0-1 13 16,2-10-12-16,0 6-3 0,13 16-10 0,-7-15 11 15,4-1-10-15,1-2-14 0,4-2-34 16,2-1-25-16,2-1 4 0,2 0-93 0,1-3-44 16,0 0-45-16,2 0 22 0,-1-3-250 0,-1 1-40 15,-12-2 21-15,6 0 54 0,2 0 26 16,20-12 27-16,-19 7 21 0,1 0 47 0,0-2 11 16,2-2-1-16</inkml:trace>
  <inkml:trace contextRef="#ctx0" brushRef="#br0" timeOffset="48406.4">23349 1676 252 0,'1'0'371'0,"1"3"-42"0,-2 3-11 15,0-1 5-15,1 18-6 0,-1-15-40 0,0 5-34 16,0 4-29-16,-10 19-2 0,6-17 14 0,1-2-27 16,1-5-14-16,0 0-9 0,-1-4-16 15,0-1-27-15,2 0-8 0,-1-4-19 0,1 2 8 16,1-1-6-16,-1-1-14 0,1 1 7 16,-1-3-9-16,1-1-17 0,0 0-15 0,3 0-22 15,-1-1-11-15,2-3-6 0,4-6 0 0,4-3-26 16,2-2-25-16,0-1 3 0,3 0 3 15,2-2 0-15,1 2 4 0,1 1-3 0,-3 1 3 16,2 2 1-16,-2 2-1 0,-3 2 17 0,3 1 1 16,-8 3 1-16,0 3-21 0,-4-1 10 0,-6 2 2 15,0 0 0-15,15 10 36 0,-9 3-2 16,-1 1 10-16,0 2 3 0,2-3 4 0,-4 6 5 16,3 0-5-16,0 0 3 0,1-2 4 0,2-2 4 15,1 2-3-15,-1-5-7 0,5 0 8 16,-4 2-2-16,3-6-7 0,-3-3-10 0,-1-2 7 15,9 0-20-15,-4-2 12 0,0-1 4 0,-5 0-17 16,5 0 7-16,21-16-13 0,-19 5-10 0,3 0-12 16,0-2 1-16,-5-1 10 0,2-3-14 15,-1 1 11-15,-2 0-20 0,-1-1 16 0,-3 0-2 16,-1 4 1-16,-1-1 4 0,-3 3 2 16,-2 2-14-16,-2 9 2 0,0-8 12 0,0 1-12 15,0 7 5-15,-16-13-9 0,11 13 10 0,-2 0 21 16,1 0-8-16,-2 3 10 0,1-3-6 0,-15 14 13 15,6-2 3-15,1 0 5 0,3 1 4 16,-2 3 7-16,6 1-9 0,3 1 1 0,1-2-16 16,3-1 11-16,0-1-3 0,1-7 1 0,0 6-10 15,19 16 14-15,-7-15 5 0,0-2-20 16,4-4 13-16,1 1-14 0,1-4-6 0,4 0 6 16,-1-3 3-16,-9-2-7 0,6 0 14 15,3 0-2-15,0 0-6 0,22-16-4 0,-22 8-17 16,-2 0-4-16,1-5-7 0,-2-2-6 15,0-1-8-15,-1 1-4 0,-2 1-2 0,-2-1 13 16,-2 0 2-16,-4 3-1 0,-1 0-7 0,-2 4 10 16,-3 1-18-16,-1 2 24 0,0 5-6 15,0 0 2-15,0 0 0 0,-14-12 4 0,9 12 3 16,-1 0 13-16,-8 5-2 0,-1 5 10 0,0 1 13 16,0-1 0-16,0 6 10 0,3 0-6 0,2 3 3 15,0-2 2-15,3-2-1 0,2 2-6 16,1 1 1-16,4-3-4 0,0-5 3 0,13 15-14 15,0-10 1-15,4-4 4 0,4-1-9 16,7-3-18-16,2-1-22 0,0-4-24 0,3 0-11 16,6-2-4-16,-21 0-38 0,10 0 12 0,4 0-77 15,37-14-1-15,-33 7-29 0,-2-3-4 16,-2 0 6-16,-2 1 20 0,-5-2 11 0,-3-1 30 16,1 0-5-16,-9 1 28 0,1 0 18 15,-5-3 15-15,-2 4 29 0,-3 1 3 0,0 1 22 16,-5 2 15-16,0-2 4 0,0 8 36 0,0 0 11 15,0-8 13-15,-12-3 5 0,7 8 16 16,-1 0 19-16,-8-2-10 0,-2 1-2 0,2 4 34 16,7 0 9-16,-5 0-24 0,-18 13 13 15,12-2 0-15,1 1 2 0,1 3-14 0,1 1 15 16,3 2-7-16,1 1-18 0,4 0 0 0,0-2-19 16,3 1-1-16,3-5 7 0,0-2-19 0,1-11 9 15,0 8-11-15,0-2-3 0,11 5-5 0,-6-8-16 16,2-3 15-16,0 0-17 0,13-4-2 15,-2-2-26-15,2-3-10 0,-1-4-7 16,-2-3-28-16,1 1-19 0,-2-3-23 0,0-2 16 16,-1-1 7-16,1-4-57 0,-1 2-11 0,1-3 18 15,-4 0-4-15,2 1 13 0,-5-1-1 0,3-1 20 16,-2 0-13-16,-1 0 17 0,-1 1 4 16,2 2 24-16,-6-2 20 0,1 4 36 0,-3 1-1 15,0 3 13-15,-2 3 8 0,0 15-2 0,0-11 32 16,0 3 5-16,0 1-2 0,0 7-3 15,0-7 28-15,-13-1-26 0,8 10 33 0,0 1 6 16,-7 10 4-16,1 8 13 0,2 3 24 16,2 4-3-16,0-1-4 0,1 5 18 0,1-2-26 15,4 3 3-15,-1 1-1 0,2-19-8 0,0 9-18 16,0 3-20-16,16 29 1 0,-8-28-15 16,3-3-11-16,2-4-14 0,2-2-41 0,4-2-26 15,4-3-50-15,1-3-44 0,3-2 10 0,2-3-147 16,1-6-56-16,-15 0 29 0,28-11-282 0,-15 4 52 15,-2-5 40-15,0-4 22 0,-1 1 37 16,0-2 30-16,0-2 26 0,-2 1 13 0,3-1 9 16,-1-3 26-16,6 6 64 0</inkml:trace>
  <inkml:trace contextRef="#ctx0" brushRef="#br0" timeOffset="48732.28">25488 1726 560 0,'0'-4'421'0,"-2"1"13"0,-1-2-46 16,0 0-41-16,1-1-7 0,-4-9-22 0,2 0-21 16,1 0-20-16,1-4-32 0,2 10-29 15,0-3-27-15,0-1-13 0,13-15-24 0,-9 12-20 0,3 10-22 16,-2-4-1-16,0 4-20 0,2 1-4 16,-1 2-12-16,2 2-2 0,-2 1-9 0,-6 0-19 15,10 0 5-15,13 20 2 0,-12-10-15 0,-1 4 14 16,-4 10 24-16,-1 1-5 0,-4 3 26 15,-1-14-3-15,0 8 7 0,-10 28-29 0,2-24-4 16,0-2 16-16,-1 2-14 0,-1-1-24 16,-2-1-5-16,5-2-46 0,-6-7-46 0,1 1-56 15,3-1 11-15,-7-3-145 0,8 2-65 0,-1-3 28 16,-1-2-235-16,2 3-26 0,2 2 43 0,6-4 38 16,-1 0 34-16,1-1 15 0,0-9 25 15,0 7 44-15,0 1 15 0,0 2 24 0,10 14 8 16</inkml:trace>
  <inkml:trace contextRef="#ctx0" brushRef="#br0" timeOffset="49067.18">25391 2242 418 0,'-2'4'395'16,"1"-1"-44"-16,-1 1-4 0,1-1-44 15,0 0 31-15,1-1-11 0,-2 0-30 0,2 1-38 16,-1 0-4-16,1-1-31 0,-1 0-7 15,1 1-17-15,0-1-23 0,0 0-8 0,0-1-27 16,0 1-7-16,0-1-7 0,2 2-11 0,0-1-23 16,0 0 0-16,-2-2-4 0,0 0-16 0,0 0-1 15,5 11-23-15,-2-8 5 0,-2-1-10 16,0 1-6-16,1-1 8 0,-2 0-8 0,1 3-8 16,-1-2-2-16,0 2-6 0,0-4-6 0,0-1 7 15,0 0-1-15,0 0-5 0,0 0-5 16,-15 8-5-16,11-7-22 0,-1 0-2 0,0-1-22 15,1 1-23-15,-3 0 6 0,3-2-68 0,-1 1-21 16,1 0-20-16,4 0-25 0,0 0-32 16,-9-11 23-16,7 5-192 0,2 1-95 0,0-1 12 15,1 0 27-15,1-1 32 0,-1 1 26 0,8-6 24 16,-6 3 23-16,-3 2 35 0,0 7 16 16</inkml:trace>
  <inkml:trace contextRef="#ctx0" brushRef="#br0" timeOffset="53240.33">2317 3315 568 0,'0'0'339'0,"0"0"-53"16,0 0-20-16,0 0-26 0,0 0-28 0,0 0-5 16,0 0 19-16,0 0-10 0,-24 8-25 0,21 10-20 15,3-9-20-15,0 7 25 0,0 18-8 16,0-16-2-16,0-9-6 0,0 5-12 0,0-1-16 16,0-1-10-16,0-2 1 0,0-1-19 0,0-2 6 15,0 0-6-15,0-7-14 0,0 6 4 16,0-6-5-16,0 0 1 0,0 0-26 0,-5 11-32 15,2-14-4-15,1 0-2 0,-1-2-21 0,0-12-6 16,0 0-7-16,2 5-4 0,1-10 15 16,0 12-23-16,0-4 5 0,0-1 11 0,14-16-3 15,-8 16-7-15,1 9 3 0,2 1 14 16,0 5-2-16,2-3 3 0,-3 3-9 0,5 0 4 16,16 21 7-16,-11-11-13 0,-1 1 10 0,0 1-10 15,-4 1 18-15,2-1-17 0,-4 1 27 16,0-4-11-16,-5 0-19 0,2-3 10 0,-4-1 26 15,0-1-8-15,-1 0 10 0,-1-3 8 0,0 2-2 16,-2-3-3-16,-1 0 3 0,0-1-13 0,-1-1 7 16,-2-1-12-16,2-2-14 0,0 0-2 15,0 0-5-15,-4-10-15 0,3-1 24 0,2 3-18 16,0 1 0-16,1 12 7 0,0-10-4 0,0 3-2 16,13-13 10-16,-1 8-4 0,1 2-4 15,3 3 0-15,1 2 10 0,1 3-8 16,-9 2 1-16,5 0 0 0,20 12 20 0,-12-3-18 15,-2 4 18-15,0-1 3 0,-5 0 7 0,1 2 8 16,-6 1-7-16,1 0 1 0,-1 0-8 0,-4 0 14 16,-2-4-9-16,-2-4-4 0,0 4-9 15,-2-4-22-15,0-7-10 0,0 0-38 0,0 8 6 16,-13 4-136-16,0-4-63 0,2-5-59 0,0-3 30 16,3 1-253-16,8-1 58 0,-9 0 26 15,3 0 44-15,-7-10 25 0,9 7 21 0,2 0 22 16,1-2 4-16,0 2 37 0,3-1 5 15</inkml:trace>
  <inkml:trace contextRef="#ctx0" brushRef="#br0" timeOffset="54109.65">2834 3439 301 0,'3'6'382'0,"1"-2"-23"0,0 1-54 15,-2 0-24-15,10 6-14 0,-6-4-31 16,3 0-30-16,-3-3-22 0,0 0 40 0,1-1-20 15,0-2-22-15,0-1-6 0,-7 0-44 16,6 0 0-16,5 0-8 0,17-12-39 0,-13 4-3 16,-2 0 6-16,1-1 5 0,-3-1-25 0,0-1-27 15,-1-2 32-15,-2 0-11 0,-3 2-21 0,-2 1-10 16,3-5 2-16,-4-2-14 0,0 4 11 16,0 2-3-16,-2 11-3 0,0-7-9 0,0 0-4 15,0 2-8-15,-14-4 0 0,10 8-1 16,-2 2 0-16,0 1 0 0,-8 5-1 0,1 0 1 15,-3 4 23-15,6 1-17 0,0 3 19 0,3 1 13 16,2 2-6-16,2 0-2 0,1-3 12 0,2-6-1 16,0 3-14-16,0 2 5 0,15 14 12 15,-5-16-13-15,-1-2 14 0,4 1-4 0,-3-7 5 16,6 2-15-16,3-6 2 0,-12 0 3 0,6 0-4 16,4 0-9-16,19-17 5 0,-16 9-8 15,-1-3-3-15,-2 1-8 0,2-5-17 0,-5-2-21 16,0 0-31-16,-4 0 15 0,0-2 4 0,-1 3 5 15,-1 0 2-15,-3 0 4 0,-2 7 1 16,-1 0-30-16,0 0 6 0,1 4 5 0,-2 1 4 16,-1 0 14-16,0 1 3 0,1 0-8 0,0 1 4 15,-1 2 3-15,0 0 1 0,0 0 19 0,2 2-2 16,0 1 3-16,-2-2 0 0,3 3-17 0,8 4-8 16,-3 0-1-16,0 4 7 0,2-2-2 15,1-1 6-15,-1 3 1 0,-3-1 30 16,-1 2 34-16,-2-4-9 0,-2-1-9 0,0 0 7 15,0 1 1-15,-2-1-1 0,1-3-26 0,-1 2 19 16,0-7-9-16,0 0 20 0,0 8-11 0,0-8 8 16,0 6-13-16,0-6 2 0,0 8-5 15,0-8 8-15,0 7-14 0,0-7 6 0,0 0-5 16,0 0-19-16,14 9 12 0,-9-10 16 0,11-6-13 16,-1-2 15-16,1-1-21 0,0-1-6 0,0-1-11 15,0-2 15-15,-2-1-14 0,-1 1 4 16,0 2-9-16,-1-2 9 0,-2 0-17 15,-3 4 18-15,-2 2 3 0,-2 2-15 0,0 0 5 16,-1 3 8-16,-2-2 2 0,0 5 10 0,0 0-5 16,0 0-8-16,0 0-4 0,-11-5 20 0,9 5-5 15,0 0-14-15,-1 0-1 0,1 1 20 16,-1 1-12-16,2 0-26 0,0 0 23 0,0 0 2 16,2 0 3-16,1 2 1 0,0 0-2 0,1-1-6 15,2 2 3-15,8 4 3 0,0 3-18 0,-1 0 31 16,1-1 2-16,1-2-12 0,-2 2-1 15,-1-1-13-15,-1 0 13 0,-1-1-4 0,-2 0 13 16,-3-1-11-16,0-2 1 0,-2-2-7 0,-1 1 4 16,-1-5 13-16,0 0-16 0,0 7-3 15,0-7 10-15,-13 16-27 0,3-7 2 0,0-4-93 16,-1-2-41-16,1-2-36 0,-1 0-56 0,1-1 23 16,3 0-238-16,7 0-3 0,0 0 46 15,0 0 11-15,-6-7 33 0,12 4 60 0,10-5-10 16,2 1 7-16,8 1 52 0</inkml:trace>
  <inkml:trace contextRef="#ctx0" brushRef="#br0" timeOffset="55173.5">3980 3349 425 0,'-3'-4'350'0,"1"1"-26"0,-2-1-39 0,-1 1-23 16,-2 3-19-16,1-2 6 0,-1 2-25 0,-12 1-12 15,10-1-37-15,-3 0-4 0,-15 16-20 0,13-9-15 16,-1 6-16-16,2-2 20 0,5 4-20 0,1-1-2 16,4-2-27-16,-2 2 12 0,2-2-17 15,3-12-15-15,0 9 11 0,0 0 3 16,0-4-17-16,13 7-17 0,-8-10 9 0,1 1-33 16,1-3 14-16,0 0-23 0,0-1 4 0,2 1-4 15,15-13-22-15,-8 7 0 0,3-5-54 0,-9 1 38 16,1 0-37-16,0-4 8 0,-1 0-17 15,-3-1 13-15,-2 5 5 0,-3-1-11 16,1 2 9-16,0 2 22 0,-3 2 3 0,0 1 0 16,2 0-3-16,-2 2 16 0,0 2 11 0,0 0 8 15,0 3 18-15,-1 0-3 0,2 1-3 0,-2 1-1 16,1 0 49-16,1 0 8 0,-1 2-25 16,2 0 23-16,-2 0-8 0,14 14 13 15,-9-12-4-15,6 5 0 0,2-4-16 0,2-6 22 16,2 2-16-16,2-3 1 0,1-2-2 0,-12-1-14 15,8 0-9-15,20-10 1 0,-13 3-1 0,0-2-16 16,-3 0 12-16,1-2 2 0,-5-1-20 16,0-2-2-16,-1 1-20 0,-2-3 6 0,-2 2-13 15,-1-6 0-15,-3 8-11 0,-2-3 10 16,-2 5-5-16,-1 3-3 0,-2 7 2 0,0 0 10 16,0 0-12-16,-14-14 8 0,8 17-2 0,-10 1-24 15,1 3 21-15,2 0 8 0,-1 1 4 0,0 5-20 16,2-2 19-16,1 1 0 0,2-2-1 15,1 4 20-15,1-5-18 0,3-3-17 0,1 3 14 16,1-4 9-16,1 1-21 16,1-6 19-16,0 0 7 0,0 0-11 0,0 5 0 15,12 2-7-15,-7-6 13 0,0 0 10 0,1-1-23 16,3-1-14-16,-3 1 7 0,1-1 23 16,-7 1-7-16,8 0 1 0,6 0-22 0,1 0 7 15,-1 0 21-15,10 11-5 0,-11-3-7 0,-2 2 8 16,-1 1-4-16,-2 3 12 0,-3 1-21 0,0 5 39 15,-1-3 1-15,-1 5 6 0,0-1-14 16,-2 1 7-16,0 1-3 0,-1-11 11 0,0 4-9 16,0 2 5-16,-12 22-1 0,7-19-20 0,-2-3 8 15,0-1 10-15,-3-2-10 0,0-1-2 16,0-2 2-16,-3 0 5 0,-1-5 2 0,1 0-8 16,2 0-4-16,-2-4 2 0,4-1-11 0,3-2 4 15,-1 0 11-15,7 0-4 0,-8 0-1 16,8 0-11-16,-15-11 3 0,12 8-1 0,1-4-10 15,1 2 11-15,2-4-6 0,-1 0 3 16,0-5-2-16,15-19 5 0,-2 13-15 0,3 1 1 16,1 2 22-16,2-1-13 0,2-1-4 0,2 1 15 15,0-2-14-15,-1 2 1 0,2-1-1 16,-1 1 4-16,1-2-3 0,0 1-11 0,-1 1 2 16,1 1-5-16,-3-1-5 0,-2-2-2 0,-2 3 1 15,1 2-11-15,-4 1 19 0,-3-3-2 16,-1 2-4-16,-4 2 14 0,-2 2-21 0,-2 2 15 15,-2 9-13-15,0-7-4 0,0 7 14 16,0-7-21-16,-14-1 28 0,8 5 7 0,0 3 3 16,-1 0-5-16,1 3-20 0,-1-3-7 0,-8 10 23 15,3 1 24-15,-1 2 0 0,4 3 2 16,3 1 6-16,1 2 9 0,0-1-12 0,5 2 8 16,0-11-11-16,0 5 8 0,14 14-19 0,-7-12 10 15,7-3-3-15,-1-1 7 0,6-3-3 16,-3-5-16-16,4 1-32 0,2-4 2 0,-11-1-104 15,8 0-67-15,24-11-52 0,-16 3 27 16,1 0-290-16,-3-1-1 0,2 0 57 0,2 3 40 16,1-2 36-16,0 3 17 0,2-3 23 0,4 2 36 15,-2-1 7-15,4 2-16 0</inkml:trace>
  <inkml:trace contextRef="#ctx0" brushRef="#br0" timeOffset="56629.42">5333 3507 408 0,'0'4'381'0,"1"-1"-57"15,1 3 2-15,1-4-47 0,1 2-35 0,1-2-29 16,1 0 24-16,1-1-28 0,15-1-22 15,-11 0-38-15,2 0-15 0,3 0 8 0,18-14-10 16,-15 6-13-16,-1-2-14 0,1-1-6 16,-1-3-10-16,3-1-46 0,-7-2-4 0,0-3-7 15,0 1-37-15,-3-4-37 0,-2-2 8 0,0-2-10 16,-2 1-13-16,-1-1 0 0,-3-2-9 16,-2 2-7-16,-1 13 12 0,0-3 13 0,0-3 2 15,0-1 16-15,-16-16-4 0,10 20-3 16,0 4 18-16,-4 0 1 0,1 1 17 0,2 5 3 15,-1 1 13-15,3 1-5 0,-2 1 27 0,2 1-12 16,1 1 10-16,1 2 3 0,-1 0 5 0,4 0-6 16,0 0-2-16,0 0 19 0,-19 20-7 15,14-5-8-15,1 2 31 0,2 1-6 0,0 2 12 16,2-10 18-16,0 8-7 0,0 3-3 0,0 1 19 16,17 30-11-16,-7-27-12 0,-2-2 6 15,2 1-13-15,0 0 3 0,0-1-3 0,2-3-14 16,1 4-4-16,2-4-3 0,-1-6-2 0,1 1 4 15,2-3-20-15,1-3 5 0,2-3-9 16,1-2-4-16,-11-4 7 0,7 0-2 0,2 0-18 16,22-19-7-16,-21 10-10 0,0-1-28 0,-3-1-3 15,1-2 7-15,-2 1-12 0,-4-2-2 0,0 0 5 16,-4-4 2-16,2 1-13 0,-2 0 14 16,-3-1 8-16,0 2-7 0,-3 3-8 15,-2 2 1-15,0 2 6 0,0 9 9 0,0 0 19 16,0-8-5-16,0 8-15 0,-14-11 24 0,9 11-17 15,0 1 24-15,0 0-10 0,-7 9 12 16,1 0-3-16,1 4 17 0,1 0-5 0,2 4 9 16,2-4-2-16,0 6 10 0,4-3-11 0,1-9-2 15,0 5-14-15,0-1 5 0,11 17-8 16,-4-16 18-16,3-2-1 0,1-1-26 0,2-4 16 16,4-3-2-16,-4 0-7 0,-6-3-9 0,4 0-21 15,4 0 2-15,19-17-52 0,-16 6-43 16,-1 0-4-16,-2-2-26 0,2-1 3 0,-4-3 3 15,0 5 12-15,-3-1 13 0,-1 2 10 16,1 1 17-16,-5 3 5 0,0 1 13 0,-2 2 11 16,1 0 9-16,-1 4 28 0,-3 0 20 0,0 0 12 15,0 0 28-15,5 12 25 0,-2-7-8 0,1 9-7 16,1 1-3-16,-1 2-5 0,-1-5 47 16,1 5-9-16,-2-6-6 0,1-3 8 0,-2-1-19 15,0-1 11-15,0-1-8 0,0 0 9 16,-1-1 18-16,2-1-3 0,-2-2 0 0,1 1-6 15,-1-2-9-15,0 0-19 0,0 0-4 0,0 0-6 16,0-12-25-16,0 8-18 0,1-3 1 16,3-8 0-16,2-2 0 0,-2 2-35 0,3 0-6 15,-2 2 3-15,7-2 5 0,-1 4-5 16,3 3 10-16,-1 0 3 0,2 1 3 0,-3 4 11 16,-1 1 1-16,2 2-14 0,-6 0 10 0,18 10 10 15,-12-1 2-15,2 1 53 0,-4 0-4 0,-2 2-11 16,1 1 3-16,-3 1-17 0,0-2 24 15,-3-2-7-15,0-3-16 0,0 0 20 0,0-2-18 16,-2 0-12-16,0 0-16 0,-1-5-29 0,0 3 19 16,1 0 0-16,0-2-53 0,1 1-16 0,0-1-28 15,2-1 3-15,-5 0-26 0,8 0 10 16,4 0-19-16,20-10-13 0,-15 0 19 0,1 2-5 16,-2-3-5-16,-5 2 14 0,4-2 30 15,-6 2 47-15,1-4 6 0,-1 1 17 0,-7-4 30 16,4 3 39-16,-6 3 30 0,2 2 0 15,-2-3 16-15,1 4-3 0,-1 7 32 0,0 0-19 16,0-7-8-16,0 7 46 0,-12-12-14 0,7 12-10 16,1 0 7-16,-1 3-2 0,1 1-3 15,-8 8-9-15,-3 3-6 0,5-3 2 0,-2 2-5 16,4 1-16-16,0-1-18 0,3 0 2 0,1 0-4 16,0-5-7-16,1 0 9 0,3-2-16 15,0 0-11-15,0-7 3 0,0 0-14 0,0 0 1 16,0 0-24-16,0 0 4 0,14 11-5 15,-8-12-20-15,-1-2 1 0,1 0-2 0,10-6-14 16,-4 0 15-16,1-1-21 0,-1 2 18 0,-2-3 3 16,2 0 4-16,-4 4 1 0,-1 3-2 0,-3 0 2 15,0-1 18-15,0 5 0 0,-1-1 2 0,-3 1-24 16,0 0 18-16,0 0 19 0,6 17 25 16,1 5 19-16,-2 3 8 0,2 4 27 0,-2 0 5 15,0 2-1-15,1 5 4 0,-4 4 6 0,2 0-2 16,-3 0 16-16,-1 3-8 0,0-23-19 15,0 9 7-15,0 6-11 0,0-2-16 0,0 0-14 16,-14 32-21-16,10-39 17 0,-1-4-17 0,0-5-11 16,-4-5-20-16,6-9-31 0,-1 0-12 0,0-2-42 15,0-2-19-15,4 1-27 0,0 0 14 16,-6-12-70-16,6 5-26 0,0-1-11 16,2-11-19-16,-2 9-23 0,0-7-10 0,0-2 29 15,0-4-244-15,12-27 21 0,-5 18 12 0,2 1 32 16,0-5 34-16,3 0 32 0,0-6 16 15,3 2 26-15,0-2-10 0,-4 1 46 16</inkml:trace>
  <inkml:trace contextRef="#ctx0" brushRef="#br0" timeOffset="56884.06">6982 3005 661 0,'0'-1'387'0,"-3"2"-23"0,1 3-48 16,0 1 37-16,-3 11-38 0,0 2-24 0,-1 3-15 15,4 4-12-15,-1 3-10 0,0 2-9 0,2 2-24 16,1-16 1-16,0 8-20 0,0 3 1 0,0 2-29 16,0 3-1-16,11 29-38 0,-9-27-14 15,0-4-11-15,-2-2-13 0,1-2-12 16,1-6-34-16,-1-3-26 0,-1-4-23 0,0-6-46 16,0-1 3-16,0-2-144 0,0-4-67 0,-4-2-48 15,2-2 29-15,0 0-247 0,-2-10 5 0,4 0 63 16,-3-1 20-16,-2-1 19 0,0-5 55 15,-1 3-1-15,0-2 6 0,1-1 55 0,-2 4 13 16</inkml:trace>
  <inkml:trace contextRef="#ctx0" brushRef="#br0" timeOffset="57433.55">6855 3295 523 0,'-3'-3'420'16,"1"3"-73"-16,1-1-28 0,-1-1-39 15,-1 1 26-15,1 0-46 0,2 1-30 0,0 0-27 16,1 0-6-16,0 0-4 0,5 0 1 15,1 0-19-15,13 0-1 0,-9 0-30 0,8 0-4 16,3 0-26-16,5 0 1 0,31-12-22 16,-30 6-1-16,1-3-14 0,-1 4-22 0,-4-4 9 15,0 0-32-15,-3 1-14 0,0-2-13 16,-3-2-4-16,-1-2-1 0,-3-2 1 0,0 1-2 16,-3-3-58-16,-2 2 12 0,-2 1 21 15,-3 0-22-15,-3 4-1 0,-1 11 10 0,0-10 7 16,0 2-19-16,0 1 6 0,0 7 22 0,-13-15-2 15,8 13 19-15,0 2 12 0,-1 0-17 16,0 0-1-16,-8 5 53 0,2 4-3 0,-2 1 15 16,3 8 10-16,0-1 13 0,0 2-9 0,2 2 7 15,3 2-1-15,0 1-2 0,-1-3 8 16,4 4-2-16,3-2-3 0,-1 1 4 0,1-14-8 16,0 5-8-16,0 2 1 0,12 18-15 15,-9-22 4-15,-1-5-14 0,0 1-6 0,0-4 3 16,-1 0 11-16,2-1-6 0,0-1-17 0,0-2 5 15,2-1-8-15,-1 0 12 0,1-3-6 16,1 0-4-16,5-4-7 0,2 0-17 0,-2-1 16 16,-3 2-7-16,0 2-8 0,-1 0-8 0,-2 1 11 15,-1 1 3-15,1 1-1 0,2 1-16 16,-7 0 12-16,0 0-7 0,23 15 10 0,-9-6 0 16,-2 2-6-16,0 3-8 0,-2-2 19 0,0 0-13 15,0-1 6-15,-1 0-10 0,0 0-19 16,-2-3-5-16,1-3-40 0,-1-1-34 0,-1-1 10 15,0-2-120-15,3-1-52 0,9 1-46 16,-6-1 29-16,6 0 28 0,6 0 24 0,26-15-258 16,-25 7 28-16,0-2 31 0,1 0 41 15,2-1 29-15,3-1 21 0,2-1 33 0,3-5 27 16,1 0 14-16</inkml:trace>
  <inkml:trace contextRef="#ctx0" brushRef="#br0" timeOffset="57684.23">8270 3217 1232 0,'4'0'433'0,"-2"-1"-47"0,0-1-14 0,0 1-50 16,1 1-11-16,-1 0-33 0,1-1-16 0,0 2-34 16,2-1-4-16,2 0-39 0,-1 0-5 0,3 0-17 15,5 0-14-15,3 0-14 0,2 0-25 16,0 0-14-16,1 0-37 0,0 0-25 0,-1 0-53 15,0 0 2-15,-1 0-101 0,-1 0-54 0,-4 0-77 16,2 0 26-16,-3 0-227 0,0 0-38 16,1-13 36-16,-9 13 19 0,-4 0 46 0,0 0-4 15,0 0 34-15,0 0 57 0,5 5-15 0,-7-5 14 16</inkml:trace>
  <inkml:trace contextRef="#ctx0" brushRef="#br0" timeOffset="57917.83">8337 3359 454 0,'-2'3'395'0,"-2"-1"-16"0,4 4-16 15,0-5-47-15,1 2 26 0,1-1 0 0,1 0-45 16,1 0-15-16,2 0-21 0,1-2-25 0,0 2-16 16,16 1-39-16,0-1-16 0,0 0-15 0,-1-1-13 15,0 0-20-15,0-1-22 0,-12 0-26 16,4 0-43-16,0 0-35 0,4 0 1 0,-2 0-130 15,12-11-38-15,-17 9-66 0,-3 1 22 16,-3-1-232-16,-5 2-24 0,0 0 63 0,0 0-3 16,0 0 42-16,7 0-6 0,-2 4 75 0,-7-3 3 15,1 1 31-15</inkml:trace>
  <inkml:trace contextRef="#ctx0" brushRef="#br0" timeOffset="58164.49">8299 3575 714 0,'-2'5'386'16,"-1"-1"59"-16,2-2-40 0,0 1-20 0,2 0-34 15,0 0-14-15,2 1-30 0,4-2-23 16,0-1-38-16,13 2-16 0,1-1-26 0,2 0-26 16,-11-2-18-16,7 0-11 0,6 0-26 0,1 0-36 15,2 0-38-15,0 0-55 0,32-9 0 16,-36 5-144-16,1-1-66 0,0 1 19 0,-4-2-212 15,-5 0-80-15,1 0 37 0,-3 0 35 16,-5 2 19-16,-1-2-6 0,-1 1 60 0,5-1-13 16,-2 1 73-16,1-2-4 0</inkml:trace>
  <inkml:trace contextRef="#ctx0" brushRef="#br0" timeOffset="59015.75">9342 3260 679 0,'5'-2'344'0,"-3"-3"-33"0,0 0-25 16,-1 1-28-16,-1-2-34 0,0-1-33 15,-3-8 0-15,3 7-17 0,-13-12-10 16,4 7-12-16,-1 2-15 0,-1 1 14 0,-3 2-18 16,0 3-13-16,-3 0-13 0,5 4-22 0,12 1-9 15,-14 0-9-15,-17 12-32 0,16-4 0 0,-1-1-7 16,0 4-1-16,3 3 27 0,2-1-6 0,2 4 1 16,2 0-3-16,4-2-6 0,2-1-4 15,1-14-39-15,0 12 25 0,0 2-4 0,20 14 16 16,-8-18-3-16,3 1-31 0,1-2 0 15,1-1 33-15,-1-3-14 0,0 5-2 0,3-4-15 16,-1 2-19-16,1 2 1 0,-2-3 48 0,3 2-4 16,-5-1-2-16,-2 2-2 0,-1 0-32 15,-1-2 0-15,-5 1 18 0,-2-1 12 16,-3 0 16-16,1-3-15 0,-2-5 7 0,0 0 18 16,0 8 5-16,0-1-10 0,-21 7 4 0,11-6-11 15,-1-4 3-15,0-1 13 0,-6 2-21 0,1-2 1 16,3-1 5-16,1-2-2 0,2 1-2 15,10-1 10-15,-12 0-10 0,0 0 14 0,-7-11 3 16,12 7-4-16,1 0 2 0,1 1-12 16,4-1 4-16,-1-1-5 0,1 0-2 0,1-1-6 15,0-1 0-15,0-4-16 0,13-12 3 0,-8 9-14 16,4-3-11-16,2 5-14 0,1-1-26 0,0 0-16 16,3 1 5-16,-1 0-81 0,-2 4-46 15,2-1-44-15,-3 5-41 0,-4-2 30 0,8 1-272 16,-3 0 30-16,0 4 18 0,-2 0 59 15,-10 1 25-15,16 0 35 0,-1 0 25 0,4 0-9 16,2 0-1-16,2 0 67 0</inkml:trace>
  <inkml:trace contextRef="#ctx0" brushRef="#br0" timeOffset="59512.09">9800 3262 439 0,'-1'-12'443'16,"1"0"-56"-16,-3 4-49 0,0-1-44 0,-1 2-37 16,-4-4-31-16,-1 1 36 0,-2 5-3 15,-4 1-55-15,3 3-21 0,2 1-22 0,-3 0 9 16,-22 15-17-16,17-4-16 0,0 2-14 0,1 7 3 16,0-2-17-16,2 2-1 0,3-5-9 0,1 3-17 15,4-2-2-15,1 0-18 0,3-4-2 16,3 0-1-16,0-12-5 0,0 8-1 0,0-1-15 15,0-7 2-15,14 15-13 0,-8-13-16 16,2-1-21-16,-1-1-14 0,13 0-3 0,-11 0-9 16,19-12 3-16,-9 2-33 0,-2 1-1 0,0-2-2 15,0-2-15-15,0 0 13 0,-3-3-16 16,-1 1 43-16,-1 0 2 0,-2 2-9 0,-2 1 2 16,0 4 23-16,-4 1 8 0,0-2-8 0,-2 7 34 15,0-4 7-15,-1 4-30 0,1 2 32 0,-1 0-2 16,-1 0 38-16,0 0 11 0,0 0 7 15,2 15 5-15,-2-8 18 0,0 14-13 0,0-1 7 16,0 1-14-16,2 1 3 0,0-2 3 0,1 3-10 16,0 2-11-16,1-1 1 0,-1-2-10 15,0-3-8-15,0-2 1 0,0-3-7 0,0 0-23 16,-1-5-3-16,0-1-27 0,-1-1-22 0,0-5-38 16,2 1 7-16,-1-2-110 0,-2-1-44 0,0 0-62 15,0 0 30-15,9-11-255 0,-6 6 25 16,4-5 32-16,2-2 50 0,-3 2 21 15,-2 3 25-15,5-4 9 0,3-1 36 0,-1 1 29 16,0 0-8-16</inkml:trace>
  <inkml:trace contextRef="#ctx0" brushRef="#br0" timeOffset="59929.2">10151 3050 625 0,'4'-7'375'0,"-4"2"-68"15,2 0-2-15,-1 2-55 0,-1 1-14 16,0 2 2-16,-3 1-38 0,1 1-22 0,0 4 34 16,0-1-25-16,-5 13-1 0,1 3-15 0,-1 2 4 15,0-2-8-15,2 6-1 0,-2 1-6 0,1-3-4 16,2 2-7-16,1 4-10 0,1-2-12 16,-1 0-15-16,3-15-5 0,0 8-10 15,0 1 1-15,13 22-26 0,-9-27 8 0,6 1-11 16,-2-5 0-16,0-2-12 0,2-4-8 0,4-2 2 15,-2-5-2-15,0 1-18 0,-12-2 4 0,16 0-15 16,-1 0 8-16,20-14-14 0,-18 6-17 0,-4-4 2 16,2 1-10-16,0-2 4 0,-4-2-12 15,2 0 7-15,-2-1-1 0,-3 2 6 0,-4 4-15 16,0 0 18-16,-3 2-19 0,0 2-1 16,-1 6 11-16,0 0 1 0,-10-10-2 0,5 9 4 15,-1 1-15-15,-3 0 20 0,-8 3-12 16,5-3-6-16,-18 10-17 0,10-3-20 0,-1 0 6 0,3 1-108 15,2-1-44-15,3-1-37 0,2-1-48 0,3-1 28 16,4 0-217-16,3-2 18 0,1-2 31 16,0 0 23-16,21 11 30 0,-1-9 24 0,4 2 24 15,2-2-4-15,5-1 29 0,-15-1 19 16</inkml:trace>
  <inkml:trace contextRef="#ctx0" brushRef="#br0" timeOffset="60581.95">10948 3263 278 0,'9'11'478'0,"-5"-1"-98"0,4 3 10 0,-4 3-6 16,1 0-25-16,-3 2-30 0,2 1-10 0,0-1-24 15,-4-1-28-15,1 0-26 0,3-1-23 16,-4-4-30-16,0-2-16 0,0-10-14 15,0 7-8-15,0-7 9 0,0 8-17 0,0-8-1 16,0 7-22-16,0-7 12 0,0 0-24 0,-7 7-2 16,5-8-11-16,0-2-9 0,0-1-34 15,0 0 4-15,1-3-21 0,-3-7-29 0,4 4 5 16,0 0-18-16,0-5 2 0,11-14-5 0,-7 15 1 16,1 3 3-16,5 0 1 0,1 1 1 0,-1 2-8 15,3-1 14-15,1 5-4 0,-1 2 1 16,-13 2-9-16,14 0 6 0,2 0 0 0,22 10 0 15,-17-1 10-15,-2 3-8 0,0 2 0 16,-1 0 4-16,0-1 0 0,-4-2 2 0,0 3-8 16,-5-5 4-16,0 0 5 0,-3-1-9 0,-2-4 9 15,-2 2-6-15,0-2 8 0,-2-1 10 16,0-3-6-16,0 0-2 0,0 0 6 0,0 0 6 16,0 0-3-16,-12 8 7 0,8-8 1 15,0-1 12-15,1 0-14 0,-1-2 21 0,0 0-7 16,1 0 2-16,0-1 3 0,-1-1 7 0,3 0-17 15,0 0-1-15,2-2-15 0,-2 2 19 16,1-3-24-16,13-15 11 0,-4 9-1 0,1 1 8 16,3 1-23-16,0-1-4 0,2 4 3 0,-1 2 0 15,4 2 6-15,0 0 6 0,1 1-17 16,0 1 2-16,-3 0 3 0,-10 3 5 0,6 0-14 16,15 14 12-16,-15-6-16 0,-2 2 8 15,-1 2 8-15,-1 0-5 0,-3 3-9 0,-2-4 6 16,-3-3 7-16,0-8 7 0,0 11-5 15,0-2-8-15,0-3-32 0,-10 6-8 0,6-8-51 16,1 0-24-16,-1-1-40 0,-1 1 15 0,1-2-121 16,-1-1-46-16,1 0 27 0,0-3-173 15,2 2-106-15,1-2 47 0,3 1 46 0,1-2 22 16,1 0 40-16,17-5 47 0,-5-1-4 0,3-3 24 16,-2 2 18-16,2-2 8 0</inkml:trace>
  <inkml:trace contextRef="#ctx0" brushRef="#br0" timeOffset="60892.78">11649 3320 232 0,'2'-3'364'0,"-1"2"-45"0,0 0-12 0,-2 1-29 16,0 0-9-16,-1 2-6 0,0 0-31 16,-1 2 21-16,-1-1 19 0,1 3-18 0,-3 9-14 15,0-3-16-15,3 0-1 0,1-1-15 16,1-1-20-16,1-10-29 0,0 7 0 0,0 1 1 16,11 12-20-16,-3-9-13 0,-1-3-9 0,5 0-11 15,2-3-10-15,-2-1-7 0,1-2-18 16,-2-1 1-16,-11-1-6 0,13 0-11 15,3 0-16-15,17-14-8 0,-16 1-11 0,-1 7-5 16,-2-3-25-16,0-2 11 0,-3 1-25 0,-2-1 1 16,-3 1-11-16,-1 3 0 0,-2-1 6 15,-2 0-6-15,-1 1 12 0,0 7-16 0,0-7 2 16,-20-9-6-16,10 10-30 0,-2 4 7 0,-4 0-11 16,-3 0-11-16,5 1-43 0,-6 1-15 0,6-2-27 15,4 2-15-15,-1 0-32 0,-1 0-30 0,1 0 22 16,2 0-240-16,2 0-1 0,7 0 69 15,0 0 28-15,-12 10 25 0,15-9 6 0,4 1 17 16,16 4 39-16,2-1-6 0</inkml:trace>
  <inkml:trace contextRef="#ctx0" brushRef="#br0" timeOffset="61449.27">12099 3384 571 0,'4'-3'358'16,"-1"2"-27"-16,1-2-24 0,-2 0-39 15,-1-1 48-15,1 1-18 0,-2-2-33 0,0 1-22 16,-2-1 11-16,0 2-28 0,-2-2-10 0,-1 2-13 16,-1-1-13-16,-10 0-17 0,-1-4-12 15,2 8-17-15,6 0-21 0,-5 0-2 0,-18 12-8 16,16-6-18-16,-2 5-13 0,5 1-8 0,0 0 6 16,1 2-16-16,3 0-1 0,3 1-17 15,2 1 6-15,4-3-5 0,0-13-5 0,0 12-12 16,10 10 5-16,-2-14-12 0,-2-3-2 0,7 2-16 15,-1-5-18-15,0-1-11 0,-4-1-19 16,5 0-20-16,15-13-22 0,-11 5 7 16,3-4-36-16,-2-1-52 0,-3-2-17 0,1-1-3 15,-4-2-18-15,1 1-9 0,-2-3 10 0,-1 1-31 16,0-3 23-16,0-1-14 0,-2 2 1 16,-3-3 4-16,-2 0 16 0,-3 12 71 15,0-5 11-15,0-2 78 0,0-2 1 0,-11-19 18 16,6 20 41-16,-3 2 9 0,0 3 9 15,3-2 27-15,-4 3 32 0,-1 4 5 0,4 1 8 16,1 2 4-16,1 2 2 0,-1 0-2 0,0 3 7 16,0 0-11-16,2 2 0 0,3 0-12 0,0 0 41 15,0 0 3-15,-19 23-4 0,11-6-6 0,6 3 4 16,0 1 5-16,2-10 8 0,0 8 0 16,0 5 11-16,15 28-18 0,-7-25-7 15,1-5-17-15,2 6 10 0,0-3-11 0,1-1-25 16,2 0 1-16,-1-2-16 0,2 0-20 0,-2-3-7 15,2-2-34-15,-2-2-28 0,1-6-62 16,-1-3-40-16,-2-1 10 0,-2-4-123 0,0-1-48 16,-9 0 25-16,7 0-237 0,1 0-13 15,-8 0 35-15,24-17 15 0,-15 10 42 0,4-2 24 16,2-3 34-16,-2 2-11 0,8-5 49 0,-1 2 53 16,1 0-14-16</inkml:trace>
  <inkml:trace contextRef="#ctx0" brushRef="#br0" timeOffset="61703.95">12709 3067 329 0,'2'-4'481'0,"-1"0"-81"0,0 2-46 0,-1 1-46 16,0 1 42-16,-1 4-5 0,0 0 8 0,1 4-31 16,-3 13-21-16,3-9-14 0,-8 28-12 15,7-10-24-15,0-2-9 0,1 3-41 0,-1-5-9 16,1-2-30-16,0 4-10 0,0-19-25 0,0 8-25 15,0 0-21-15,0-1-49 0,0-3-31 16,14 8-47-16,-6-10 4 0,2-2-101 0,0-7-78 0,-2-2-21 16,-8 0-54-16,12 0 28 0,15-11-197 15,-11 3-10-15,-2-2 14 0,2-1 34 0,-2 2 30 16,2-6 23-16,-2 0 25 0,2-4 6 16,-2-1 40-16,0 3 14 0</inkml:trace>
  <inkml:trace contextRef="#ctx0" brushRef="#br0" timeOffset="62009.77">13002 3177 320 0,'0'-1'404'0,"0"0"-43"16,-2 2-15-16,0-1-13 0,0 3-37 0,-1-1-35 16,-1 2 32-16,0 0-5 0,-7 12-29 15,3 1 5-15,1-1-13 0,1 4-16 0,1-1-26 16,3 1-21-16,1-1-17 0,1-11-13 16,0 5 1-16,12 14-27 0,-5-14-18 0,1-3-7 15,2-1 5-15,3-2-16 0,-4-1-18 0,3-5 2 16,6 2-16-16,-10-3-14 0,1 0 7 0,4 0-35 15,17-17-6-15,-12 8-15 0,-4-2-11 16,2-2-5-16,-3 2-9 0,-2-6-4 0,-2 1-9 16,-1-1 0-16,-6 6-2 0,1-6 4 15,-3 10 7-15,0-4-7 0,-13-13-10 0,3 13 14 16,-4 0-13-16,-3 3 0 0,0 3-10 0,-2 2 6 16,1 2-26-16,-2 0-59 0,0 1-26 15,9 0-49-15,-1 0-64 0,-1 0 25 0,3 0-276 16,2 0 60-16,1 0 16 0,7 0 51 0,-7 10 40 15,13-7 5-15,13 4 25 0,6 1 27 0,1 2-34 16</inkml:trace>
  <inkml:trace contextRef="#ctx0" brushRef="#br0" timeOffset="62455.96">13360 3259 851 0,'1'-4'409'0,"-1"0"-59"0,1-1 25 15,-1-2 5-15,0 2-52 0,1-2-29 16,0 1-26-16,1 1-17 0,0-1-26 0,-2 6-24 16,9-19-27-16,-2 11-14 0,0-2-26 15,2 4-8-15,0-1-17 0,-2 6-11 0,2-1-15 16,-9 2-6-16,9 0-17 0,12 11 1 0,-7-3-11 16,-3 4 0-16,-2 0-9 0,1 5 1 0,-4-2-4 15,-3 2-8-15,3 1-1 0,-5-1-4 16,-1-9 1-16,0 1-7 0,-11 17 1 0,4-11-5 15,-1-2-3-15,2-4-3 0,-2 3-14 16,-1-3 11-16,-2 2 0 0,0-4-7 0,1 0 6 16,-1-1-7-16,4-3-1 0,0 0 8 0,-2 0 5 15,4-1-19-15,0-2 19 0,3 1-15 16,-1 1 17-16,0-1-2 0,1 1 14 0,1-1 1 16,-1-1 15-16,1 1-6 0,1 0-14 0,0-1 7 15,0 0 5-15,8 0-20 0,-4-1-5 0,3 1 5 16,2 0 2-16,11-2-11 0,-8 2 5 15,3 0-36-15,5 0-22 0,1 0-30 16,27-8-32-16,-20 5 10 0,-1-1-119 0,3 2-37 16,1-2-72-16,-4 0 31 0,0-2-266 0,-3-2 56 15,1 1 40-15,-4-3 33 0,-1 0 45 16,-4 0-11-16,1-1 47 0,-4-2 26 0,-1-3 16 16,-3 0-4-16</inkml:trace>
  <inkml:trace contextRef="#ctx0" brushRef="#br0" timeOffset="62781.83">13846 3103 917 0,'-1'0'349'0,"0"0"-20"15,0 1-43-15,-1 1 26 0,2 2-12 16,-1-1-16-16,0 4-29 0,1 0 9 0,0 12-28 16,0-9-15-16,0 5-23 0,0 2-10 0,0 2-21 15,-11 20-6-15,7-19-25 0,-1-2-12 0,0 0-16 16,0-1-9-16,1-7 2 0,1-1-13 15,1 1-18-15,0-5-8 0,-1 0 11 16,1-1-7-16,2 0-7 0,0-3 12 0,0-1-19 16,0 0-1-16,0 0-4 0,14 13-8 0,1-9 16 15,1-1-9-15,0 1-8 0,4 0-9 16,2-3-6-16,2-1 14 0,-3 2-18 0,4 0-10 16,0-2-11-16,-4 0-25 0,-11 0-27 15,4 0-18-15,2 0-34 0,-1 0 10 0,19-13-121 16,-22 10-31-16,-2-1-41 0,-3 0 25 0,0-1-188 15,-6 1-50-15,2 1 26 0,-3 1 13 16,0-1 49-16,-1-1 28 0,-1 1 24 0,2 3 26 16,0 0 30-16,-15-17-2 0</inkml:trace>
  <inkml:trace contextRef="#ctx0" brushRef="#br0" timeOffset="63041.52">13907 3185 873 0,'-4'2'469'0,"2"-4"-35"15,0 1-36-15,0 0-32 0,1-1-24 16,-1 2-45-16,1 0-32 0,-1 2-20 0,1 0-3 16,-2 5 4-16,1 10-16 0,2-4-6 0,0-1-9 15,0 4 3-15,0 6-47 0,0 2-9 16,0 1-13-16,0-1-1 0,0 2-41 0,0-1-2 16,0 0-7-16,0-1-32 0,0-4-18 0,-9 17-44 15,9-25-52-15,-2-4-47 0,2-8-47 16,0 7 12-16,0-7-126 0,0 0-84 0,0 5 30 15,2 2-281-15,-2-8 73 0,-2 0 35 16,2-1 36-16,0 2 32 0,0-3 24 0,-3-1 43 16,0 2 30-16,0-2 9 0,1 0 7 0,0 1 38 15</inkml:trace>
  <inkml:trace contextRef="#ctx0" brushRef="#br0" timeOffset="71771.86">2603 4507 517 0,'0'0'295'0,"0"0"-40"0,0 0-21 16,0 0-15-16,0 0-18 0,0 0-5 15,0 0-14-15,0 0-28 0,0 0-2 0,0 0-6 16,0-18-17-16,-5 20-10 0,0-1 9 16,1-1-31-16,0 0 19 0,-1 0-1 0,0 0-4 15,5 0-19-15,0 0-11 0,-8 0 37 0,0 0 3 16,8 0-2-16,-8 0-6 0,8 0-12 15,-8 0 17-15,8 0-26 0,-9 0-7 0,-2-10-18 16,9 8 4-16,1-1-14 0,-1 0-6 0,2-1-15 16,2 0 6-16,0 1-1 0,10-7 1 15,2 3-24-15,-1-1-8 0,4 4 9 0,3 2-14 16,-11 2 17-16,3 0-7 0,21 19-3 16,-16-6-12-16,-2 4 14 0,-1 2-10 0,-3 2 7 15,0-1 6-15,-6 1-1 0,-2-1 9 0,-2-1-2 16,-1-7 3-16,0 2-10 0,-11 20 2 15,2-16-1-15,0-2-3 0,-1-5-3 0,-3 5 9 16,0-4-7-16,0 0 8 0,-2-2-12 16,1 1 7-16,-2-3-3 0,-1-2 4 0,1 0-12 0,0-1 9 15,4-2-23-15,0-2 9 0,1 0-6 16,-3 3 2-16,0-4-15 0,14 0 21 0,-8 0-18 16,1 0 3-16,7 0-11 0,-9 0 14 0,1-14-11 15,9 10 3-15,-1 1 8 0,1-3-18 16,2 0 7-16,5-6-10 0,3-1 16 0,2 4 16 15,3 1-12-15,2 2 7 0,-2 1 5 0,5 2 3 16,-2 3 3-16,-9 0-7 0,5 0 13 16,17 10 7-16,-14-2-1 0,-3-1 4 0,1 2-8 15,-6-1 2-15,3 1 1 0,-1-1-20 16,-2 1 10-16,-4-2 3 0,0 1-9 0,-3-4-10 16,0 0-54-16,0-2 5 0,0 0-37 0,-2 0-54 15,0-1-39-15,-1-1-53 0,0 0 24 0,0 0-274 16,0 0-9-16,0 0 64 0,0 0 31 15,7 0 29-15,-7 0 22 0,9 0 32 0,14-14 6 16,-5 10 12-16,3-2 4 0</inkml:trace>
  <inkml:trace contextRef="#ctx0" brushRef="#br0" timeOffset="72355.48">3066 4637 348 0,'-4'-4'368'0,"0"2"-42"0,0-1-26 16,-1 0-29-16,1-1-19 0,1 0-10 0,0 0 0 15,-1 0-22-15,-1 0-47 0,4-1-19 0,-2 1-18 16,1-1-13-16,0-1 23 0,-1 2-3 0,3 4-34 16,0 0 10-16,0-8-30 0,0 8-11 0,22-20-8 15,-8 13 0-15,0 3-12 0,1 3-5 16,-15 1-31-16,11 0 0 0,3 0-4 0,4 0 0 15,15 17 19-15,-16-8-3 0,-4-1-3 0,-3 1-5 16,3 3-3-16,-5 1-2 0,-4-2-3 16,-2-1-16-16,-2-10 0 0,0 8 22 0,0-1 0 15,0 1-4-15,-13 13-26 0,5-10-1 16,-3-1 30-16,0 0-3 0,-2-2-2 0,3-4-2 16,1 1-2-16,0-2-8 0,-4 6 2 0,3-5 12 15,4-1-16-15,-1 1-8 0,3-3 2 0,1-1 0 16,0 0 9-16,1 0 0 0,2 0-1 15,0-1-7-15,1 1-2 0,1-2 9 0,1 2 14 16,3 0-1-16,0 0-44 0,1-1-2 16,13 2 10-16,-10-1-5 0,4 0 8 0,4 0 2 15,18 12 39-15,-17-7-30 0,-4 1 3 0,1 1 2 16,-3-2 0-16,-5 1 0 0,3 5 0 0,-4-3-10 16,-3-2 1-16,0 0 24 0,-3 0 26 15,-1-2 10-15,0-4-5 0,0 0 13 0,-12 21-21 16,3-12 0-16,-5 3 3 0,2-6-10 15,-6 1-8-15,2-1 4 0,-3-2-9 0,-1-2 9 16,0 2 0-16,8-4-25 0,-4 0-2 0,-3 0-33 16,-2 0-5-16,2 0 4 0,0 0 1 0,3 0-77 15,-14-14-28-15,17 6-25 0,6 1-20 16,2 1-15-16,4 0-42 0,1 6 22 0,0-9-214 16,10-9-11-16,0 6 36 0,5 0 16 15,4 0 34-15,0 0 25 0,4 3 34 0,4-1 3 16,4 2 23-16</inkml:trace>
  <inkml:trace contextRef="#ctx0" brushRef="#br0" timeOffset="72739.45">3458 4642 578 0,'1'-1'339'0,"0"0"-40"16,0 1-25-16,0-1-8 0,1 1 17 15,-1 1-23-15,-1 0-48 0,-2 0-23 0,2 2 39 16,1 2-10-16,-1 0-15 0,0 1 1 15,-1 1-16-15,1 1-10 0,0 2-16 0,0 4-9 16,0 1-22-16,0 1-12 0,-12 16 1 16,4-20-7-16,3 3-17 0,-1-1-2 0,-3 3-12 15,-1-4-2-15,2-6-13 0,3 7-7 0,-4-5-7 16,0-1-12-16,2 2-2 0,2-3 0 16,0-4-2-16,2 1 4 0,0-1-8 0,0 0-9 15,2-1-4-15,-1 0 0 0,2-2-9 0,0 0 8 16,0 0-11-16,10 3 8 0,-5-1-5 0,2-2 4 15,12 2-10-15,-9-2 6 0,7 0 2 16,3 0-3-16,3 0-6 0,29 7-7 0,-23-7-7 16,-16 0-9-16,7 0-18 0,3 0-23 0,1 0-24 15,-2 0 7-15,0 0-63 0,-1 0-9 16,-5 0-41-16,10-12-33 0,-19 9-29 16,-3 1-15-16,0-1 23 0,0 1-121 0,-2-2-70 15,-2 1-16-15,0 0 25 0,-1-1 64 0,1 1 35 16,-2-2-7-16,-7-6 11 0,1-1 58 0</inkml:trace>
  <inkml:trace contextRef="#ctx0" brushRef="#br0" timeOffset="72972.07">3653 4760 847 0,'-2'-2'303'0,"-1"0"-31"0,0 1-21 16,3 0-5-16,-1 3 21 0,-1 0-31 16,2 0-26-16,0 1 49 0,-1 1-21 0,0 2-4 15,0 1-19-15,0 10-1 0,1-3-19 0,-1 5-6 16,-1 1-22-16,0-3-22 0,2-6-2 15,0 3-29-15,0 2 6 0,0 0-16 0,0-1-11 16,0-1-10-16,0-3-12 0,0-1-40 0,0-1-33 16,0-3-51-16,0-6 7 0,0 8-81 15,0-8-49-15,0 7-19 0,0-7-80 0,0 0 28 16,0 0-226-16,0 11-6 0,7-13 56 16,12 0-2-16,-9 2 43 0,23-11 28 0,-8 5 11 15,-1-2 52-15,1-3 19 0,0 2 16 0</inkml:trace>
  <inkml:trace contextRef="#ctx0" brushRef="#br0" timeOffset="73490.45">4134 4766 595 0,'5'-9'385'16,"-1"1"-32"-16,0 1-31 0,-2-1-42 0,-3 3 29 16,1-2-26-16,-1 2-43 0,1 5-9 0,0 0-16 15,-11-17-20-15,1 9-35 0,-4 1-1 0,0 1-33 16,-2 2-4-16,3 3-18 0,1 0-8 15,12 1-10-15,-15 0-16 0,-17 11-13 0,17-6 7 16,-2 1-13-16,3 4-1 0,2-3-16 16,5 1 19-16,0-3-27 0,1 2 5 0,1-2-7 15,2 0 3-15,1-1-3 0,0 0 0 0,2 1-2 16,0-5-2-16,0 0 1 0,0 0-1 16,13 13-13-16,0-3 5 0,1-3 8 0,1-1-18 15,4-1 8-15,-1 2-1 0,1-1-8 0,-2 1 22 16,4 2-16-16,-4 0-7 0,-2-2 2 15,0-2-2-15,0 5-3 0,-3 0 3 0,0-2 0 16,-4-2 3-16,-3 1-14 0,0-4 34 0,-2 3-24 16,0-2 9-16,-3 0 4 0,0-4 10 15,0 0-5-15,0 7 0 0,0-7-6 16,-21 19-7-16,9-9 9 0,-3-4 1 0,1 1-4 16,-2-3-2-16,1 0 3 0,0-3 1 0,3 1-6 15,1-2 13-15,11 0-9 0,-9 0 5 16,0 0-6-16,-3 0 8 0,-8-10-12 0,13 3 16 15,2 2-19-15,3-2 13 0,2 0-18 16,1-1 6-16,-1 8 13 0,10-21-10 0,0 6-13 16,1 2 0-16,4-1-11 0,-2 2-24 0,2 1 6 15,1-2-18-15,0 1-7 0,5 5 5 0,-3-3-42 16,0 3-38-16,-1 0-27 0,-2-1-35 0,-4 2-53 16,3-2 22-16,-2 1-251 0,-3 0 18 15,-2 4 38-15,0 1 35 0,-1-1 26 16,-2 1 23-16,9-5-3 0,4 3 52 0,5 0-44 15</inkml:trace>
  <inkml:trace contextRef="#ctx0" brushRef="#br0" timeOffset="74277.57">4903 4721 687 0,'0'0'344'0,"0"-13"-17"0,0 13-13 0,0 0-40 16,0 0 12-16,0 0-21 0,0 0-31 0,0 0-17 15,0 0-44-15,0 0-10 0,0 0 16 0,4-24-37 16,14 21-3-16,4-2-8 0,-1 4-25 0,-12 1-16 16,7 0 2-16,2 0-16 0,1 0-15 15,-2 0-37-15,1 0-3 0,0 0-66 16,-2 0-66-16,-3 0-66 0,-3 0 17 0,-2 0-320 15,-8 0 27-15,7 0 32 0,-7 0 28 16,9-1 38-16,-9 1 16 0,-4 1 42 0,0 0 9 16,-1 1-8-16</inkml:trace>
  <inkml:trace contextRef="#ctx0" brushRef="#br0" timeOffset="74508.18">4948 4757 724 0,'-1'4'395'0,"-1"1"-73"0,1-3-38 16,0 1 47-16,2 1-11 0,2-1-14 0,0 1-29 16,8 4-27-16,5-2-31 0,0-2-12 15,1 1-26-15,3-5-25 0,-3 6-10 0,1-3-19 16,-3-3-17-16,4 0-51 0,-6 0-13 16,5 3-5-16,-5-3-120 0,-13 0-46 0,10 0-38 15,-2 0-78-15,-1 0 23 0,-7 0-246 0,9 0 21 16,-9 0 59-16,14-10-15 0,-11 10 21 15,-3 0 47-15,0 0 23 0,-1 2 27 0,0-1-5 16</inkml:trace>
  <inkml:trace contextRef="#ctx0" brushRef="#br0" timeOffset="74771.88">4938 4940 529 0,'-4'2'354'0,"-3"1"-71"0,4 0 7 0,1 1-22 15,-2-1 2-15,1-1-13 0,1 2-30 16,0 1 32-16,2-2-24 0,0 2-11 0,1-1-16 16,-1 2-7-16,17 10-2 0,-2-9-20 0,0 0-1 15,2-1-19-15,3-3-29 0,0 1-9 16,1 0-19-16,0-1 4 0,-1-2-20 0,1 1-17 16,0-1-9-16,-2 0-48 0,-9-1-24 0,2 0 0 15,1 0-115-15,1 0-67 0,12-10-59 16,-14 3 26-16,-1-2-282 0,-2 4 44 0,-2 4 20 15,-1-3 49-15,-1-1 25 0,1 3 21 0,-2 0 2 16,1-1 62-16,-1 0-15 0,1 3 12 16</inkml:trace>
  <inkml:trace contextRef="#ctx0" brushRef="#br0" timeOffset="75354.42">5838 4722 356 0,'1'-5'421'0,"-1"0"-87"16,0-1-13-16,0 0-25 0,-1 0-8 15,-7-5-27-15,-3-1-30 0,4 4-27 0,-3 0-43 16,-1 3-18-16,0 1 7 0,-5 0-17 15,-3 2-14-15,6 2-5 0,4 0-14 0,-5 0-8 16,-18 10-12-16,14-1-7 0,2 0-9 0,0-1-2 16,3 2-10-16,-1 0-10 0,4-1 5 15,3 1 3-15,2-4 2 0,2 3-6 0,1-3-4 16,2 0-6-16,0-6-3 0,0 0-2 16,0 8-39-16,17 12 4 0,-7-12-2 0,3 3 2 15,1 0 0-15,3 0 0 0,-2-1 8 0,1 0 0 16,0 0 18-16,0 2-10 0,-2-2-2 15,1 0 1-15,-5-1 2 0,4-2-6 0,-2 3 16 16,-5-6-15-16,0 4 0 0,-3-3-1 0,-2 1 0 16,-1 0 5-16,-1-6 0 0,0 0-3 15,0 0 18-15,0 7-2 0,0-7-4 0,-23 22-18 16,13-16 7-16,-2-3-3 0,2 0 2 16,1-1 14-16,0-2-31 0,1 0 26 0,8 0-35 15,-7 0 37-15,-5 0-23 0,-14-10 13 0,16 6 4 16,2-3-6-16,3 2-14 0,-1-1 34 0,4-1-21 15,1 0 1-15,0 2 5 0,1-2-26 16,0 7 9-16,0-5-4 0,10-17 6 0,-3 10-16 16,4 2 22-16,1-1-29 0,1-1 3 0,8 4-21 15,-6-2-50-15,2 1-18 0,0 4-16 16,1-2-20-16,0 0-42 0,-2 2-42 0,3-3 20 16,0 1-240-16,-2 3 8 0,2 0 28 15,-2 0 37-15,3 2 33 0,0-2-5 0,2 2 51 16,-11 2-3-16</inkml:trace>
  <inkml:trace contextRef="#ctx0" brushRef="#br0" timeOffset="75830.72">6207 4700 887 0,'-3'-5'319'0,"-1"1"-22"0,-5-5-33 0,-2 1 0 16,-2 5-5-16,-1-2-42 0,1 1-26 15,-4 1 26-15,2 3-37 0,15 0-16 0,-14 0-2 16,0 0-20-16,-15 17-14 0,15-5 7 0,0-2-20 16,1 1-26-16,3 2-10 0,-1 1 22 15,3 0-29-15,3-1-24 0,2-1 5 0,3-2 15 16,0-10-25-16,0 7 13 0,0 1-9 0,0-8-15 16,12 16 16-16,-6-15-2 0,1 1-11 15,10 0-4-15,-2-2-16 0,-8 0-5 0,5 0-12 16,4 0-3-16,18-12-6 0,-18 6-3 15,2-1-2-15,-1-1 0 0,-4 0 3 0,2-1-7 0,-3-1 8 16,-3 4-2-16,-2 0 9 0,-1 3 1 16,-1 2-21-16,-1-2 2 0,0 0 17 0,-1 1-1 15,-2 1 2-15,-1 1 3 0,0 0 18 16,0 0-13-16,0 0 10 0,6 13 31 16,-5-6-7-16,-1 0 10 0,4 12 3 0,-4 3 10 0,0-12-7 15,0 5 9-15,0 2-16 0,0 1 0 16,0 2-9-16,0-1-2 0,0-2-5 0,0-4-5 15,0-1 5-15,0-1-12 0,0-3-28 0,0-1-20 16,0-7-40-16,0 8 9 0,0-8-122 16,0 0-20-16,0 0-38 0,10 9-36 0,-7-9 24 15,10-9-262-15,-4 1 54 0,1-1 22 16,3-1 52-16,-2-5 44 0,0-2-15 0,-1 3 53 16,0-1-4-16,2-1 34 0</inkml:trace>
  <inkml:trace contextRef="#ctx0" brushRef="#br0" timeOffset="76245.82">6515 4620 991 0,'-1'-4'364'0,"2"1"-52"16,-1 1-10-16,1-1-39 0,-1 3-31 16,0 0-27-16,-1 0 29 0,-1 3-10 0,-1 2-26 15,1 0-16-15,-6 11 8 0,2 1-13 0,0 2 0 16,-2 0-17-16,2 4 6 0,0-1-11 15,1 1-11-15,0 2-14 0,2-1-7 0,1 3-10 16,1-3 2-16,1-11-25 0,0 5-9 0,0 0-8 16,0 1-2-16,11 17 10 0,-5-21-25 0,1-2 6 15,3-2-5-15,1-6 2 0,-2 0-26 16,8-1 13-16,-3-4-23 0,-14 0 5 16,15 0-21-16,19-11 0 0,-15 5-4 0,-2-3-10 15,1-1-8-15,-3 0-15 0,-3-2-4 0,0-2 15 16,1-1-4-16,-2-1-1 0,-4 3 12 0,-2 3-18 15,-3 1 16-15,-1 3-4 0,-1 6 2 16,0 0-7-16,0-6 9 0,-14-1-6 0,0 2 4 16,1 2 3-16,-2 3 6 0,2 0-4 15,4 0-2-15,-7 0-35 0,-2 0-13 0,-20 10 4 16,26-7-91-16,-1-1-35 0,1-2-42 0,3 1 19 16,2-1-249-16,1 0-62 0,2 0 42 15,7 1 15-15,1-1 46 0,2 0 34 16,14 3 39-16,-6-3 12 0,11 0 33 0,5 0 27 15,2 0-24-15</inkml:trace>
  <inkml:trace contextRef="#ctx0" brushRef="#br0" timeOffset="76862.47">7262 4753 514 0,'4'0'423'0,"1"3"-66"16,-1 0 2-16,0 1-49 0,7 8 19 0,-4 3-3 15,1 2-12-15,-1 1-19 0,0-2-24 16,0 5-18-16,-1-2-23 0,-1-1-43 16,-1-3-4-16,-1-1-27 0,-1-4-1 0,0-2-26 15,-1 0-3-15,0-3-12 0,0-2-17 0,0 1-7 16,-1-4 14-16,0 0-12 0,0 0-18 16,0 0-10-16,-4 5 3 0,3-6-23 0,-1-2 13 15,0 0-21-15,0-2 13 0,1 0-16 16,1-3-16-16,0 1 2 0,0 0-16 15,0-3-12-15,0-3 2 0,14-14 10 0,-2 12-1 16,-5 3-2-16,1 4-14 0,5-1 12 16,-2 7 0-16,1-1-9 0,8 3 4 0,-13 0-3 15,7 0 7-15,16 17-6 0,-10-8-6 16,-1 4 18-16,-1-3-5 0,-4 4 4 0,-1-1 11 16,-2-2-13-16,-2 0 3 0,-3-2 8 0,1 0-2 15,-4-3 5-15,-3-1 1 0,1-1 0 16,0-1 2-16,-1 1-6 0,0-4-5 15,0 0-5-15,0 0 17 0,0 0-14 0,-12 6 15 16,9-5-8-16,-1-2 1 0,0-1-12 16,1-2 18-16,-1 2-5 0,1-3-13 0,1 0 0 15,-2 0 14-15,3-2-8 0,1 0-10 0,2 0 0 16,-2 1 14-16,13-13-1 0,-3 5-17 16,2 1 10-16,2 2 6 0,3 1-7 0,3 0 3 15,0 8-8-15,1 1-7 0,1-2 2 16,-9 3 9-16,3 0 2 0,4 0-13 0,21 11 8 15,-22-1 3-15,-3-8-7 0,-2 7-3 0,-3 1 10 16,-3-1-11-16,-1-2 14 0,-3-1-10 16,-2 2 1-16,0-3 13 0,-2-5-23 0,0 0-18 15,0 0-21-15,0 7-46 0,0-7 10 0,-12 12-102 16,10-10-36-16,-2-1-30 0,1 1-30 0,0-1 25 16,2 0-163-16,-1-1-81 0,2 0 29 0,0 0 48 15,5 1 22-15,-1-2 51 0,4-1 24 16,10-6 25-16,2 1 16 0,1 1 15 0</inkml:trace>
  <inkml:trace contextRef="#ctx0" brushRef="#br0" timeOffset="77190.35">8069 4844 776 0,'1'-3'303'0,"-1"3"11"0,-2 0-32 0,0 4 22 16,-1-3-38-16,0 3 16 0,-1-1-18 0,-4 7-8 16,1-1-10-16,1 3-7 0,2 0-10 15,-1 3-28-15,3-5-10 0,0 1-11 16,2-11-13-16,0 8 4 0,0-1-21 0,15 13-13 15,-7-13-19-15,4 3-10 0,6-3-6 0,-2 1-3 16,0-4-23-16,2-2-2 0,6-2-17 16,-14 0 2-16,5 0-7 0,2 0-18 0,18-10 0 15,-17 3-16-15,-2-4-8 0,1 1-8 16,-5 3-3-16,2-6-6 0,-4 4-14 0,-2-1 0 16,-3-1-2-16,-2 2-7 0,0 1 14 0,-3 8-27 15,0 0 18-15,-14-21-5 0,3 13-1 0,-5 1-21 16,-1 1 0-16,-4 1-15 0,0 1 4 15,-2 1-30-15,14 3-57 0,-6 0-1 0,-3 0-17 16,0 0-23-16,2 0-60 0,2 0-10 16,4 0 21-16,2 0-198 0,8 0-15 0,-8 0 25 15,3 9 38-15,9-8 36 0,10 6 20 0,2 0 10 16,5-3 14-16,7 2 13 0</inkml:trace>
  <inkml:trace contextRef="#ctx0" brushRef="#br0" timeOffset="77747.84">8529 4901 536 0,'9'-2'306'16,"-1"-1"-2"-16,-2 1-24 0,-1-3-1 0,-1 2-27 16,0-1 14-16,-1 1-31 0,-1-1 0 0,0 0-26 15,-2 1-15-15,0-1 8 0,0 0-18 16,-2 0-7-16,-2 1-5 0,4 3-14 0,-7-5-5 16,2 4-17-16,-3 0-8 0,-10 3-20 15,9-2-4-15,-6 0-15 0,-12 12 2 0,11-2-13 16,-1 0 1-16,3 4-10 0,0 0-21 15,2 1 8-15,3-3-9 0,3-2-2 0,1 5 0 16,2-4-10-16,2 1 4 0,1-12-4 0,0 8-2 16,0 0 7-16,20 9-10 0,-7-11-6 15,2-1-7-15,-2-3-20 0,-13-2-2 0,16 0-4 16,1 0-23-16,18-14-13 0,-17 9-28 16,-2-5-1-16,3-2 7 0,1-2-61 0,-3 1-9 15,1-1-4-15,-2-2-16 0,-4-2 6 0,1-1-1 16,-1 0 2-16,0-1 12 0,-2 1 20 0,-1-3 7 15,-3 3 5-15,-2-1 23 0,0-1 4 16,-4 1 27-16,0 8 2 0,0-3 14 0,0-3 34 16,-15-18 10-16,9 18 12 0,2 1 16 0,-3 2 7 15,3 1 16-15,-3 5 5 0,1 1 4 16,0 3 8-16,1 0-7 0,1 0 7 0,0 3-14 16,-1 2 19-16,1 0-3 0,4 0 10 0,0 0 1 15,-16 16 11-15,9-2 2 0,3 4 10 16,1 3 8-16,3-10 14 0,0 8 2 0,0 3-4 15,11 30-9-15,-3-25 9 0,-5 0-22 16,7 2 0-16,-2-2-29 0,1-2-6 0,-1-2-3 16,1 2 2-16,-2-3-24 0,1-3-17 0,-4-1-18 15,2-4-30-15,-2-4-14 0,-3-4-41 16,2-2-54-16,1-2 12 0,0-1-132 0,-1-1-59 16,-3 0 26-16,0 0-250 0,8 0-17 15,19-13 44-15,-5 5 55 0,6 0 45 0,1 1 34 16,2-3 13-16,1 2-2 0,2-5 60 0,2-2 0 15,-3-1 11-15</inkml:trace>
  <inkml:trace contextRef="#ctx0" brushRef="#br0" timeOffset="77982.47">9271 4731 756 0,'4'-2'386'0,"-1"-2"-40"16,0 2-24-16,-1 0-41 0,0 2 7 0,-2-1 2 15,0 1-14-15,0 3 10 0,0 3-18 0,-2-1-16 16,-2 14-19-16,4-9-5 0,-8 22-23 15,4-12-11-15,1 3-32 0,-1 1-14 0,0-2-15 16,3-2-20-16,1-10 6 0,0 4-28 16,0 0-33-16,0-2-24 0,0-3-51 0,0-1-53 15,0 0-14-15,7-1 10 0,7 1-132 0,-9-7-60 16,2-1 23-16,13-4-163 0,-10 4-79 0,20-10 21 16,-7 3 23-16,-1-2 28 0,1-3 20 15,3 1 48-15,-4-1 23 0,1-2 20 0,-2 1-2 16,0 0-1-16</inkml:trace>
  <inkml:trace contextRef="#ctx0" brushRef="#br0" timeOffset="78297.31">9623 4798 326 0,'0'-2'413'0,"-1"1"-64"0,0 2-6 0,-2 0-4 15,-1 0-44-15,0 3 11 0,-8 6 3 16,2-1-26-16,0 3-8 0,-1-1-17 0,4 2-43 16,1 2 0-16,2 0-21 0,-1 0-13 15,4-3-10-15,0-1-25 0,1-11 1 0,0 8-25 16,13 14-1-16,-6-15-6 0,5 2-11 15,4-4-18-15,-1 0-18 0,2-2 12 0,-3-1-25 16,-3-2 11-16,1 0-18 0,17-12-13 0,-10 5 0 16,-2-1-11-16,1-1-16 0,-1-4-3 15,-1 1-6-15,-4 0-5 0,1-2-7 0,-4 4-3 16,-3-3 7-16,-1-2-10 0,-3 4-6 16,-2 2 13-16,0 9 1 0,0-5 3 0,-11-7-1 15,0 5-22-15,-7 1 3 0,0 2-26 0,-1 1-28 16,-1 2 7-16,5 1-51 0,8 0-30 15,-8 0-55-15,0 0-30 0,2 0-27 0,1 0 27 16,3 0-272-16,9 0 38 0,-8 0 38 16,4 2 39-16,10 0 15 0,13 0 31 0,5 0 26 15,2 1 16-15,3 1-2 0</inkml:trace>
  <inkml:trace contextRef="#ctx0" brushRef="#br0" timeOffset="78717.52">9952 4815 826 0,'1'-3'357'0,"0"0"-50"0,0-2 55 16,0 1-16-16,-1 0-11 0,1 0-16 16,0-1-8-16,0 0-33 0,0 1-24 0,0 1-13 15,1-1-33-15,0 1-12 0,1 1-34 0,2-1-7 16,0 1-17-16,0 1-14 0,2 0-18 16,12 0-8-16,-12 1-10 0,6 0-20 0,2 0-5 15,17 14-8-15,-16-6 2 0,2 2-12 16,1-3-7-16,-3 5 6 0,-2 0-12 0,-1 0 2 15,-7 0-28-15,1-4 2 0,-4 2-2 0,-2-2 5 16,-1 0 0-16,0-8 1 0,0 10-12 16,-15 10 2-16,2-9-2 0,-5-1-5 0,-2 0 7 15,1-1-3-15,-1-1-2 0,3-2-3 0,-2 0 1 16,0-1-1-16,6-2 5 0,4 0 0 0,-1 0 1 16,2 0 5-16,3-3 10 0,1 2 5 15,0-1 6-15,-1 1-11 0,2-2 4 0,1 1 16 16,1 0-14-16,1 0 1 0,3-3 1 15,2 2-6-15,1 1 0 0,1 0-13 0,13 0 16 16,-8-1-12-16,7 0-16 0,4 0-33 16,3 0-34-16,1 0-51 0,2 0 13 0,-1 0-95 15,2 0-39-15,30-9-54 0,-27 9 26 0,-2-6-211 16,-3 0-35-16,0-1 70 0,-3-1-3 16,0-6 48-16,-6 2 33 0,-1-1 30 0,-5-2 38 15,2 1-23-15,-8 2 61 0</inkml:trace>
  <inkml:trace contextRef="#ctx0" brushRef="#br0" timeOffset="79038.28">10500 4723 928 0,'-1'-2'331'0,"0"1"-26"0,0 1-40 0,-1 0-33 16,1 2-26-16,-1 1 53 0,1 1 3 16,0 1-9-16,0 0-34 0,-1 2-5 0,1 1-27 15,0-1 4-15,0 12-31 0,-3 0-2 0,0-1-18 16,0-1-5-16,-1-1-20 0,0 1-6 15,-2-4-10-15,2 2-21 0,2-6 1 0,0 0-5 16,1-4-12-16,1 1 3 0,-1 0-1 0,2-3 4 16,0-3 14-16,0 0-9 0,0 0 4 15,16 21-18-15,-2-16 13 0,1 1-17 0,2-1-11 16,4-4-2-16,-1 2-8 0,2-1 0 16,1 0 4-16,-12-2-24 0,7 0 0 0,2 0-33 15,0 0-26-15,0 0-24 0,1 0 7 0,-1 0-123 16,15-9-46-16,-23 4-42 0,-2 3 26 15,-3 0-214-15,-4-1-66 0,1-2 44 0,-1 2 28 16,0-1 47-16,-3 1 28 0,-1-2 26 0,-2 2 8 16,3 3 40-16,0 0 37 0,-11-23-27 15</inkml:trace>
  <inkml:trace contextRef="#ctx0" brushRef="#br0" timeOffset="79249.88">10679 4814 520 0,'-3'-1'408'0,"-1"0"-9"16,0 1-44-16,1 1-47 0,0 1 43 0,0 1-23 15,-4 12 1-15,1-2-17 0,2-3-20 16,0 6-17-16,0 1-38 0,2 3-19 0,0 1-3 16,2 2-26-16,0-1-39 0,0 2 1 0,-1-3-12 15,1-12-32-15,0 6-13 0,0-1-52 16,0-1-38-16,0-3-45 0,0-1 3 0,0-1-153 16,0-8-58-16,0 9 23 0,0-9-298 15,0 7 19-15,0-7 36 0,0 0 44 0,-14 12 12 16,9-9 39-16,0-1 27 0,0-2 7 0,0 2 50 15,-1-1-9-15,1 1 15 0</inkml:trace>
  <inkml:trace contextRef="#ctx0" brushRef="#br0" timeOffset="83126.22">2315 5939 489 0,'0'0'259'0,"0"0"-10"15,0 0-42-15,0 0 2 0,-13 0-17 0,13 0-6 16,0 0-3-16,-23 16-2 0,21-17-11 16,0 1 3-16,-1 0-22 0,1 0 23 0,-2-1-19 15,2 0-16-15,1 0-16 0,-2 1 38 0,1-2-25 16,1 2-22-16,-1-3 7 0,1 2-23 15,-1-1 0-15,2 0-14 0,-2-3-11 0,2 1-11 16,2 1 6-16,1-2-32 0,-1 1 17 0,1-2-7 16,7-5-20-16,1 3-2 0,2-1 4 15,0 2 6-15,-3 2-13 0,2 3 18 0,-12 2-12 0,13 0-9 16,17 16 12-16,-13-4-31 0,-3 1 33 16,-1 3-7-16,-5 4 6 0,2-1-19 0,-3 0 3 15,0 1 17-15,-2-1-13 0,-4-1-4 16,0 0 14-16,-1-10-25 0,0 6 20 0,0 1-10 15,-13 9-13-15,8-10 22 0,-4-2-27 16,2 0 21-16,-5 1 2 0,1-4-10 0,-2-1 19 16,2-4-10-16,1 0-26 0,-5 1 8 0,2-2-19 15,-4 2 8-15,4-5-17 0,2 1 13 16,11-1 6-16,-10 0 2 0,1 0-25 0,1 0 14 16,8 0-12-16,-9 0 32 0,9 0 5 0,-9 0-10 15,0-10-10-15,5 7 24 0,4 0-37 16,0 0 18-16,4 0-14 0,-1 0 18 0,1 0 6 15,2 1 18-15,10-3-9 0,-3 2 9 0,6 2-24 16,-10 1 28-16,5 0 15 0,2 0-7 0,21 10 6 16,-17-3-14-16,-1-3 14 0,0 1-25 15,-1 1 9-15,-2-1-2 0,0 1 11 0,-6-1-12 16,0-2-14-16,-3 0-28 0,0-2 2 16,-1 2-44-16,-1-3-93 0,-5 0-50 0,0 0-74 15,7 0 28-15,7-9-259 0,2 2 28 0,-4-2 52 16,1 1 30-16,0-5 21 0,0 5 66 0,0-3-34 15,1-2 57-15,4 0-3 0</inkml:trace>
  <inkml:trace contextRef="#ctx0" brushRef="#br0" timeOffset="83752.89">2814 5871 972 0,'-13'-7'327'16,"6"-5"-46"-16,0 5-18 0,2 0-17 15,0 1-48-15,2-1 5 0,2 2-36 0,0-1 1 16,1 6-11-16,0 0-38 0,11-22 22 0,-3 15-62 16,3-3 18-16,3 2-12 0,2-1-8 0,0 1 4 15,2 5-8-15,-4 2-24 0,-6 1 3 0,6 0-9 16,14 17-1-16,-12-8 14 0,-1 5-13 15,-3 0-5-15,-1 2-3 0,-3 1 4 0,-2 2-15 16,-5-5-3-16,1-3 20 0,-2 0-11 16,0-2-7-16,0 4-1 0,-10 13 0 0,3-13 12 15,-1 1-4-15,0-6-2 0,-3 3-2 0,0-2-19 16,1-1 0-16,0-3-1 0,1 0 12 16,-3 2 14-16,1-5-23 0,2 0 0 0,3-1 2 15,1-1-9-15,1 0 22 0,-1 1 2 0,5-1-2 16,0 0-3-16,0 0-2 0,0 0-1 0,0 0-4 15,0 0-44-15,-9-6-2 0,11 4 4 16,1 0 36-16,3 0-10 0,0 1-5 0,0 1 2 16,1-2 5-16,1 2-2 0,2 0-19 0,3 0 3 15,17 10 18-15,-13-3-4 0,0 1 0 16,1 1 5-16,-6 3 11 0,-1 2 15 0,-3-2-32 16,1 2 2-16,-5-3-1 0,-1-2 20 0,-3 1-4 15,0-10-9-15,0 7-10 0,0 5 24 16,-10 8 11-16,4-11-15 0,0-4 21 15,-8 3-12-15,2-1 4 0,-3 1 0 0,-3-4-14 16,0-1-10-16,1 3 17 0,-4-2-13 0,1-4 8 16,-2 0 8-16,11 0-28 0,-3 0 5 15,-4 0 1-15,1 0-27 0,1 0 3 0,-14-13-22 16,19 4-41-16,3 3 12 0,2-1-24 0,3 0-14 16,0-1-18-16,3-1-32 0,0 9-37 15,0-12 18-15,18-17-158 0,-9 12-115 0,2 0 39 16,4 1 35-16,1-3 24 0,3 4 24 15,0 2 21-15,4-2 17 0,0 4-3 0</inkml:trace>
  <inkml:trace contextRef="#ctx0" brushRef="#br0" timeOffset="84163.99">3283 5833 442 0,'2'-2'438'0,"0"0"-70"0,-2 1-63 16,3-2-17-16,-3 3-17 0,0 3-32 0,0-2 15 15,1 3 8-15,0 2-13 0,-2 0-12 0,-1 11-36 16,2-8-7-16,0 5-10 0,-11 19-33 16,5-14-7-16,-4 2-9 0,1-1-17 0,-1 2-4 15,-1-1-15-15,-5-1-2 0,4-2-13 0,-3 0 1 16,1-2-9-16,1 2-14 0,-1-4-9 15,1-1-1-15,1-1-3 0,2-3-10 0,1-2 3 16,4-2-4-16,1 0-13 0,1-2 0 0,0 1 19 16,0-2-9-16,1-1 0 0,2 1-10 15,0-2-3-15,0 0-7 0,0 0 4 0,11 3-9 16,-4-3-3-16,13 0 8 0,1 4-6 0,2-3-5 16,2 0-9-16,3 0-27 0,0 0-16 15,-1-1-8-15,-1 0-20 0,-13 0 7 0,6 0-70 16,2 0 7-16,1 0-42 0,-1 0-48 0,9-11-19 15,-19 7-26-15,-4-1 24 0,2 2-236 16,-4-2 32-16,-1 3 28 0,-1-1 3 0,-1-2 43 16,-1 3 52-16,0-3-5 0,-1 1 25 0,1-1-8 15</inkml:trace>
  <inkml:trace contextRef="#ctx0" brushRef="#br0" timeOffset="84366.53">3453 6079 920 0,'-1'-2'303'0,"-2"0"15"0,1 2-12 16,1 2-38-16,-2 0 24 0,1 1-21 15,-1 2-1-15,0 11-1 0,-5-1-16 0,3 0-14 16,1 4-19-16,-3-1-32 0,3 0-18 16,-2 6-7-16,3-4-19 0,-3-1-26 0,1-4-29 15,1 1-28-15,1-5-48 0,0-4-17 0,3 2 0 16,-2-2-129-16,2-3-35 0,0-3-45 16,0-1 20-16,0 0-232 0,0 0-40 0,12 3 12 15,-7-5 20-15,14-1 63 0,-9 3 38 16,23-10 4-16,-6 5 25 0,1-1 6 0,2 0 29 15</inkml:trace>
  <inkml:trace contextRef="#ctx0" brushRef="#br0" timeOffset="84859.87">3924 6024 483 0,'0'-12'399'0,"0"2"-40"15,-2 3-43-15,-1-1-41 0,-1 1-34 16,-6-2-27-16,-3 1 41 0,1 0-31 0,-3 3-28 15,5 1 1-15,-3 4-18 0,13 0-20 0,-16 0-15 16,-1 0-16-16,-18 15-17 0,18-6-18 16,0-2 22-16,2 3-37 0,1 2-5 0,3-4-6 15,-2 2 9-15,4 1-34 0,2-3 12 16,2 0 10-16,1 1-18 0,3-4-10 0,0 1 5 16,1-6-20-16,0 0 4 0,0 8 0 0,0-1-1 15,19 10 3-15,-5-6-19 0,-1-2-2 0,2 0-4 16,-2 1-24-16,5 0 22 0,-4 2-20 0,3-4 40 15,-2 1-43-15,-1 0 16 0,-1 2 13 16,-1-2 2-16,-2 1-9 0,-3-3 0 0,-3 1-8 16,-1-2-12-16,-2-2 25 0,1 2-9 15,-2-1 18-15,0-5-10 0,0 0 11 0,0 0 7 16,-10 14-20-16,5-11 27 0,-9 1-21 16,2 0-23-16,0-3 14 0,-4 2-3 0,8-3 24 15,-5 0-6-15,-1 0 3 0,-17-12 18 16,15 4-22-16,4 1 7 0,2-2 0 0,-1-1 11 15,5 0-24-15,4 3 4 0,0-2 5 0,2 9-1 16,0-7-5-16,0-6-2 0,13-6-22 0,-2 6 5 16,2 5-24-16,1-3 21 0,3 4 3 0,0-3-56 15,1 2-31-15,4-1 15 0,-2 3-36 16,4-5-28-16,-4 6-26 0,-3-3-68 0,3 4 21 16,-1 0-268-16,0-1 24 0,-6 2 37 15,-4 3 46-15,6 0 24 0,4 0 25 0,3 0 35 16,1 0 2-16,1 0 11 0</inkml:trace>
  <inkml:trace contextRef="#ctx0" brushRef="#br0" timeOffset="85486.53">4294 6079 953 0,'0'7'455'16,"0"11"-3"-16,-1 2-51 0,1-10-24 0,0 6-26 15,0 2-26-15,0 0-23 0,0 3-52 0,0-4-8 16,0 0-27-16,-12 20-20 0,10-23-24 16,-1-2 2-16,1-3-36 0,0-1-13 15,0-3-8-15,0 0-13 0,1-2-15 0,-4-1 19 16,3 0-27-16,-1-2-9 0,0-2 8 0,0 2-12 16,-1-2-18-16,2-1-6 0,-1-2 2 15,3 1-20-15,-1-4-3 0,4-10-13 0,-3 10-24 16,7-19 9-16,0 12-19 0,2 1 7 0,3 2-2 15,-1 0-3-15,4 4-4 0,1 2 0 16,1 3 13-16,0 0-1 0,-1 1 7 0,-7 2-12 16,6 0 14-16,18 16-4 0,-13-8 3 0,-4 2-2 15,0 2 4-15,0 0 17 0,-1 2 4 16,-4-6-16-16,-2 4 4 0,-1-3 10 0,-3-1-9 16,-1-1 9-16,0-2-11 0,-1-1 7 0,-1-1 6 15,-1 2 4-15,0-3-5 0,-1 1-10 16,0-3 10-16,0 0 5 0,0 0-5 0,0 0-12 15,-11 5-1-15,8-6 17 0,-1-1-19 16,-1 0 13-16,2 0 4 0,-1-1-22 0,2 1 16 16,0-3 7-16,1 0-20 0,-1 0 17 15,3-1-20-15,0 1 17 0,2 0-18 0,6-7-1 16,2-1 15-16,-1 1-11 0,4 2 3 0,1 3-6 16,3-3 4-16,-1 4-8 0,4 0 2 0,-1 3 16 15,5-1-11-15,-4 4 6 0,-12 0-2 16,5 0-1-16,17 12 0 0,-17-5-6 0,1 3 5 15,-3-1 2-15,-1 1 4 0,-5 5-10 16,-3-6 13-16,-2 1-5 0,-1-3-8 0,0-7 16 16,0 0-31-16,0 8-17 0,0-1-2 0,-12 2-45 15,6-6-36-15,3 2 11 0,0-5-86 16,-1 1-76-16,0-2-55 0,2 1 29 0,1 0-180 16,-1-3-21-16,4 1 6 0,0 0 70 0,10-6 28 15,6-1 17-15,1 1 34 0,5-2 10 16,1 3 30-16,0-7-23 0</inkml:trace>
  <inkml:trace contextRef="#ctx0" brushRef="#br0" timeOffset="85788.33">5044 6220 776 0,'0'2'333'15,"0"1"-17"-15,-2 1-25 0,0 1 9 0,0 1-39 16,-1 0 53-16,1 9-36 0,-2-1-13 0,1 2 0 16,0-3-19-16,3-4-17 0,0 2-15 15,0-11-7-15,0 8-34 0,0 3-10 0,14 12-1 16,-7-19-14-16,5 8-3 0,1-7-14 0,-1 2-31 15,2-6 7-15,-14-1-15 0,15 0-9 16,1 0-38-16,19-13 5 0,-18 6-27 0,-2-2-16 16,2-1-3-16,-1-1-12 0,-1 0-7 0,-2-1-6 15,-2-3 5-15,-1 3-11 0,-2-3-2 16,-2 1 1-16,-1 0 1 0,-3 5 17 0,-2 0-17 16,0 9 13-16,0 0-23 0,0-7 9 0,-13-3-20 15,0 4-18-15,-1 3-4 0,3 3 7 16,11 0-71-16,-12 0-14 0,-1 0-35 0,0 0-31 15,0 0-47-15,3 0 23 0,0 0-225 0,3 0-4 16,-3 10 34-16,8-8 23 0,4-1 46 16,2 2 13-16,12 2 16 0,3 0 39 0,8 2 9 15</inkml:trace>
  <inkml:trace contextRef="#ctx0" brushRef="#br0" timeOffset="86319.79">5586 6249 840 0,'5'-5'310'0,"-1"2"-22"15,-3-4 1-15,-2 2-18 0,-1 0-32 16,0 1 24-16,0 0-26 0,-1 1 4 0,-1 1-30 16,-1-1 14-16,-3 2-17 0,0 0-1 0,-1 1-6 15,-7 0-21-15,-21 11-19 0,16-3-6 0,1 3-14 16,-1 2-2-16,-2 2 8 0,8-1-31 0,2 3 7 16,0-1-19-16,6 1 1 0,1 1-15 15,2-1-16-15,3-3-16 0,1-7 19 0,12 12-34 16,-1-11-1-16,1-2-18 0,4-3-10 15,0-2-14-15,-7-1-23 0,6 0-7 0,20-14-17 16,-15 6-29-16,-1-2-1 0,-2-2-12 0,4 1 9 16,0-5-38-16,-2 0-33 0,0-3-1 15,-2 1-30-15,-2-1 19 0,0-5-28 0,-2 2 17 16,-1 1 11-16,-1 1 22 0,-3-2 4 16,-1 3 15-16,1 1 16 0,-6-1 30 0,-1 5 1 15,0-1 8-15,-1 5 21 0,0 1 22 0,0-3 21 16,0 1 7-16,-11-14 18 0,4 12 12 15,2 1 47-15,1 4-20 0,-3-4-6 0,0 6 68 16,2-1-3-16,2 3 5 0,2 0-13 0,-1 0-5 16,-1 3-29-16,3 1 14 0,0 0 16 0,0 0-3 15,0 0-11-15,-12 25 16 0,10-4 4 0,-1 3 3 16,0 3 12-16,1 5-12 0,1 0-2 16,1-17 2-16,0 9-12 0,0 6-6 0,0 2 17 15,0 1-20-15,0-1-9 0,0-1-11 16,14 32-12-16,-12-36-19 0,0-5-17 0,0-1-26 15,-1-7-27-15,0-5-40 0,0-3-62 16,2-3 12-16,0-2-137 0,0-2-56 0,1-2 28 16,0-1-309-16,6-7 62 0,-1 0 37 0,1-4 28 15,-3 1 47-15,2-1 9 0,0 1 42 16,7 2 38-16,-2-3 3 0,3 3 41 0,2 0 7 16</inkml:trace>
  <inkml:trace contextRef="#ctx0" brushRef="#br0" timeOffset="87443.82">6369 6234 855 0,'13'0'261'0,"-13"0"-23"0,0 0-13 0,0 0-3 15,0 0-30-15,0 0 3 0,0 0-10 16,0 0-8-16,14 0-18 0,-14 0-1 0,0 0-6 15,13-17-31-15,-13 13-21 0,-1-1 16 0,-1 0-13 16,1-2-11-16,-7-6-9 0,-3-1 8 16,1 2-9-16,-4 0-20 0,-2 2-26 15,0 3 13-15,-3-1-4 0,0 4 9 0,1-1-7 16,0 2-9-16,-2 3-32 0,5-1 16 0,-4 0-2 16,4 1 9-16,7 0-3 0,-5 0-1 15,-15 14 0-15,13-6 13 0,2 2-4 16,0 1 14-16,1 1-3 0,4-2-14 0,0 3-25 15,2-2 22-15,3 1 5 0,1-2-1 0,2-10 0 16,0 8-1-16,0-1-13 0,16 14 14 16,-6-8-11-16,3-2 6 0,2 0-27 0,0 0 27 15,0-1-3-15,5 0-6 0,-2 0-26 0,-2 2 35 16,2-1-23-16,-2-1-12 0,1-1 3 16,-2 4 23-16,0-2-11 0,-2-2-5 0,-1 1 2 15,-3 1-22-15,-1-5 18 0,-3 1-3 0,-2-2 6 16,0 0-13-16,-1 0 15 0,-2-1-12 0,0 0 16 15,0-4 5-15,0 0-9 0,0 0 3 16,-14 10 6-16,9-7 13 0,-1-3-27 0,-11 4 15 16,4-4-3-16,13 0 17 0,-13 0-17 0,-2 0-21 15,1 0 15-15,-17-12 9 0,18 5 0 0,2 2 7 16,2 1 5-16,2-1 7 0,2-1-19 16,1 0-6-16,2 1 4 0,1-2 0 0,1 2 0 15,0 5 5-15,0 0-9 0,0-15 1 0,17-9-11 16,-8 13 14-16,1-1-19 0,3 2-7 15,2-1-32-15,-1 2 8 0,4 2-18 0,1-1 6 16,2 1-66-16,-1 0-40 0,4-1-50 16,-4 2-44-16,4 2 22 0,-2-3-260 0,-1 3 20 15,-1-3 39-15,0 1 22 0,-1 2 34 0,0 1-8 16,6-1 77-16,-4 3 9 0,-11 1-30 16</inkml:trace>
  <inkml:trace contextRef="#ctx0" brushRef="#br0" timeOffset="-194842.43">6326 6132 621 0,'0'0'211'16,"0"0"-8"-16,0 0-32 0,0-14-1 16,0 14-23-16,15 0 5 0,-15 0-19 0,0 0-7 15,0 0-32-15,0 0-5 0,0 0 11 16,0 0-18-16,21-18 1 0,-21 21 11 0,-1 3 10 15,-1 1-24-15,-5 9-9 0,-1 2 2 0,3-1 1 16,-4 1 0-16,0 0-13 0,1-1 10 0,0 0-3 16,-3-1-24-16,4 0 4 0,1-3 17 15,2-3-19-15,3-2 9 0,-1-1-32 0,0-3 27 16,-3 1-8-16,4-4 25 0,1 2-24 0,-1 1 39 16,0-4-10-16,0 0-1 0,1 0-8 15,0 0-21-15,0 0-7 0,1-7-7 0,-1 2-24 16,2 0 28-16,3-10-7 0,-1-2-29 0,-1 2 16 15,0-3 0-15,-1 1 8 0,0 0-10 0,-1 4-1 16,0 3 0-16,-1 1-2 0,0 3 52 16,1 0-22-16,-1 6-3 0,0 0 14 0,0 0-5 15,-5-5-4-15,2 8-21 0,0 2-2 0,-4 7-7 16,0 2 4-16,0 0-1 0,4 0-28 16,-1 1 2-16,0 1 26 0,4-9-3 0,0 0 0 15,0 2-24-15,0-1 8 0,0 0 2 0,0-2 18 16,0 1 21-16,0-7-22 0,0 6 20 15,10 6-11-15,-7-10 2 0,0-1 1 16,1-1 1-16,1-1-21 0,1-1 34 0,6-5-29 16,-2-1 11-16,1-4-3 0,-2 0-18 0,-1-3 24 15,0-1-20-15,-3 0 11 0,-2-3-7 16,-1 1-2-16,0-1 6 0,-2 5 7 0,0 7-14 16,0 0-24-16,0 0 22 0,0 7-12 15,0-8 9-15,-10-2-1 0,5 8 8 0,-1 5-21 16,-6 4 16-16,-1 0 20 0,-2 5-31 0,3 3 7 15,-1 0 1-15,2 1 2 0,-2 1-4 16,5 0 11-16,2-1-6 0,3 1 7 0,0 3-20 0,0-3 13 16,3-10 2-16,0 1-21 0,0 0 33 15,0 0 3-15,0-1-32 0,12 5 26 0,-9-7-7 16,1-2 9-16,0 0-13 0,0-1 5 16,1-2 1-16,0 0 10 0,0-2-12 0,-1 0-3 15,1-2-1-15,-2 0-1 0,7-6-9 0,-4-3 13 16,-2-2 4-16,-3 2-27 0,1-6-1 15,-2 0 10-15,0 10-4 0,0-4 1 0,0-2 17 16,0 6-19-16,-13-8 4 0,10 9-15 0,1 1 22 16,-3 5-15-16,2 0 0 0,-3 2 2 15,2-1 2-15,-3 3 1 0,2-1-28 0,-7 11 14 16,3-6 0-16,-5 6 15 0,4-3 1 16,0 3 8-16,3 1 1 0,2-2-11 0,2-2 9 15,1-1-5-15,0 1-3 0,2-3 1 16,0-6 23-16,0 0-1 0,0 8-2 0,0-2-1 15,12 3 1-15,-8-7-12 0,1-1 12 16,0-1-2-16,0 0 0 0,0-2 9 0,2 0-10 16,5-6-10-16,-3-2 1 0,2-2-1 0,-1 1 1 15,-5-3 1-15,-1-1 5 0,-2-3 7 0,1 1-1 16,2-2-17-16,-5 11 0 0,0-6-8 0,0 2 2 16,0-2 1-16,0 4 10 0,0 2-12 15,-13-7-13-15,12 11 4 0,-1 1 14 0,-1 2 0 16,-1 2 2-16,1 0-4 0,-1 4 17 0,-8 6-8 15,2-1-20-15,1 5 22 0,-1-3 0 16,0 2 0-16,5 1-3 0,-1 1 1 0,1-2-1 16,2 2 10-16,0-5 0 0,3-11-12 15,0 7 11-15,0 2-12 0,0-2 15 0,0 0-27 16,0-7 11-16,0 6 26 0,0-6-2 16,0 7 0-16,11 2-30 0,-7-12 13 0,0 2-19 15,1-2-14-15,0 0-5 0,7-7 18 0,-4-4-13 16,3 2-9-16,-6-5-9 0,-2 2 4 0,2-2 13 15,-3-2-6-15,-2 4-4 0,0 8 13 16,0 0 7-16,0-2-1 0,0 3-4 0,0 6 6 16,0-8 14-16,-14 0-16 0,10 10 12 0,0 0 17 15,-1 1-23-15,-10 5 21 0,8 3-7 16,-3 1-3-16,-1 0 9 0,2 1-10 0,3-1-5 16,-1 2 7-16,1 1 28 0,3-4-20 0,2-1-9 15,0-2 6-15,1 1-34 0,0-9-28 0,12 18-27 16,-3-8-8-16,-1-3-22 0,9-1 12 15,-4-3-165-15,7 1-150 0,-3-3 43 0,-5-1-1 16,5 0 36-16,3 0 46 0,26-12-1 0,-23 7 31 16</inkml:trace>
  <inkml:trace contextRef="#ctx0" brushRef="#br0" timeOffset="-194450.38">6867 6000 219 0,'0'-1'401'0,"0"-1"-63"15,2 0-52-15,-2 2-29 0,1 0-30 0,-1 0-23 16,-1 1-23-16,1 3 29 0,-1 0 6 0,0 4-21 16,-2 13-20-16,3-11 13 0,-6 25-13 0,3-7 7 15,1 1-10-15,0 1 0 0,0-1-18 16,1 1-15-16,-1-2-25 0,0-3 1 0,2 1-14 16,0-3-16-16,-1 0-8 0,1-2-17 15,0-12 8-15,0 4-2 0,0-1-20 0,0 0-14 16,0-3-34-16,0-2-35 0,0-7 5 0,0 0-126 15,10 10-42-15,-7-14-38 0,6-7 20 0,-2 0-254 16,1-4 37-16,-2 0 33 0,2 3-1 16,1-4 41-16,-3 1-4 0,2 3 25 0,1-2 18 15,-3 1 43-15</inkml:trace>
  <inkml:trace contextRef="#ctx0" brushRef="#br0" timeOffset="-193030.59">7163 6096 532 0,'0'0'228'16,"0"-12"3"-16,0 12-22 0,0 0 6 0,0 0-16 15,0 0-4-15,0 0-17 0,0-14-14 16,18-3-34-16,-19 14-1 0,-3 1-8 0,3-1-13 16,-2 2 9-16,1-2-23 0,0 3 1 0,-1-3-10 15,0 1 1-15,0 2 9 0,0-2-23 0,1 2 7 16,-2 0 5-16,-1 1-44 0,1 0 13 15,-1 1 24-15,-5 6-36 0,0 4-1 0,0 3 41 16,1 1-9-16,-3 4-9 0,3 1-5 0,2 3 27 16,-1 1-11-16,1 2 4 0,2 1 8 15,0-2-4-15,2-1-25 0,1-1 6 16,1 0-5-16,0-4-5 0,1-8-14 0,0 2 8 16,0 2-9-16,0 0-4 0,0-4 4 0,11 10 0 15,-7-15-19-15,0-2 7 0,9 5 1 0,-4-5-6 16,2-3 4-16,1-1-4 0,-12-1 6 15,16 0-11-15,21-11 14 0,-19 1-13 0,-1 3-17 16,-1 0 20-16,0-8-4 0,-4 1-10 0,0-2-3 16,0 2 7-16,0-5-7 0,0 0-4 15,-3 0 8-15,0-3 1 0,0-1 0 0,-4 5-14 16,0-3 7-16,-1 1 1 0,-2-1-7 0,-1 1-3 16,-1 12-8-16,0-6 7 0,0 2 8 15,-12-14-1-15,5 15-1 0,0 2-6 0,1 4-10 16,-2-1 6-16,2 2 15 0,-1 2-20 15,-1 1 7-15,1 1-15 0,7 0-9 0,-12 0 1 16,-3 0 3-16,-14 15-34 0,15-9-1 0,1 2-34 16,0 0-17-16,3-2-23 0,0-2-18 0,3 0-26 15,1 1-60-15,1-2 23 0,2-1-251 16,0-1 37-16,3 1 44 0,-1-2 20 16,1 0-15-16,0 0 66 0,0 0-4 0,16 4 55 15,-8-4-15-15</inkml:trace>
  <inkml:trace contextRef="#ctx0" brushRef="#br0" timeOffset="-192377.84">7660 6130 464 0,'1'0'298'0,"-2"0"-37"0,1-1-16 0,0 1-16 16,-1 0-2-16,0-1-26 0,-1 1-16 15,-3 0 4-15,3 0-26 0,-1-3 18 0,0 3-22 16,0 0-33-16,0-3 26 0,-2 1-25 0,1 0-10 16,1 2-2-16,-1-2-13 0,1-3-10 15,-1 3-10-15,2-2-8 0,0 0-8 16,0-1 11-16,0 3-8 0,-2-3-7 0,4 0 0 15,-2 0-8-15,2 1-20 0,0 4 0 0,0 0-4 16,0 0 14-16,12-14-21 0,-7 12-5 16,1 1-4-16,1 2 18 0,9 6 2 0,0 2-2 15,-1 2-4-15,-2 3-27 0,-3 4 20 0,-1 0 14 16,-1 0 11-16,-3 2-19 0,0 2 5 0,-3-3-14 16,-1 0 5-16,-1-9 6 0,0 4 4 15,0 3 5-15,-13 17-18 0,6-19 4 0,-1 2-5 16,-1-2 10-16,-2 0-1 0,2-2-3 0,-4 0 1 15,0 1-17-15,-2-2 18 0,2-2-4 0,-4-1-8 16,2-2-4-16,-1-2 14 0,1 0-19 16,-1 1 7-16,16-6-15 0,-12 0 0 0,2 0-22 15,1 0 7-15,2 0 6 0,-7-11-7 16,11 8-2-16,-1-2 2 0,3 1-1 16,0-3-8-16,2 0 27 0,1 2-16 0,8-7 3 0,-1 0-1 15,0 0 6-15,2 4-2 0,2 3-21 16,-1 1 27-16,-1 1-4 0,0 2 14 0,-11 1-17 15,14 0 17-15,19 10 14 0,-18-2-12 0,1-1 10 16,-2 1-14-16,-1-1 16 0,-3-2-10 16,-3 1 3-16,0-3-12 0,-1 2 13 0,-1-1-29 15,-2 0-6-15,1-1 1 0,-1-1-86 16,-1 1-8-16,1-1-29 0,1 0-12 0,-2 1-25 16,1-2-44-16,-3-1 20 0,0 0-241 15,6 0-19-15,15-14 59 0,-8 6 13 0,0-3 56 0,0 2-16 16,4-4 48-16,-1-2-1 0,-3-1 35 15</inkml:trace>
  <inkml:trace contextRef="#ctx0" brushRef="#br0" timeOffset="-191740.14">7977 6053 333 0,'1'-6'397'0,"1"2"-87"0,-2 2-40 15,2-1-28-15,-2 3-9 0,0 4 14 0,0 1 8 16,0 1-29-16,-1 16 23 0,1-12-22 15,0 8 5-15,0 4-8 0,0 2-13 0,0 1-16 16,0 4-13-16,-10 23-2 0,6-23-26 16,0-2-9-16,1-2-2 0,-1-4-27 0,-1-3-4 0,1 1-15 15,-2-4 0-15,0-1-21 0,1-4 9 16,1-4-10-16,-1 0-5 0,1 1-6 0,0-2-17 16,1-3-3-16,-2 1 9 0,1 0-25 15,4-3 16-15,0 0-29 0,0 0 7 16,-7 0-8-16,7 0-9 0,-11-12-15 0,11 8 17 0,0 0-22 15,1-1 7-15,1 0 1 0,2 1 8 16,0 1-8-16,1 0 4 0,13-3-4 0,-1 3-8 16,3 3 2-16,-1-3 6 0,3 0 7 0,1 2-8 15,-11 1 8-15,5 0-5 0,3 0 2 16,0 0-15-16,-1 0 3 0,-1 0-29 0,-4 0-12 16,-2 0-12-16,-1 0 3 0,-2 0 5 15,-2 0-60-15,9-6 7 0,-11 5 8 0,0-2-27 16,0 1-4-16,-1 0 25 0,-1-2-21 15,-1-3 14-15,0 4-1 0,-3-2-7 0,0-1 4 16,0 1 4-16,1-3 10 0,-14-13 4 0,7 6 20 16,0 3 8-16,4-5 15 0,-7 5 23 15,5-2-3-15,2 6 35 0,-1 1 24 0,0 0 17 16,1 0 4-16,1 4 26 0,0 1-6 0,2-2-24 16,0 2 5-16,-3 0 3 0,3 2 28 0,0 1-21 15,0 3-6-15,-1-1 54 0,0 2-10 16,1 15 24-16,5-6 9 0,-5-3-4 0,0 3 5 15,0 5-2-15,0 2-13 0,0 0-1 0,0 1-3 16,0-1-15-16,0 2-7 0,0-1-21 16,0-2 6-16,0-1-8 0,0 0-14 0,0-2-12 15,-9 8-18-15,8-17-22 0,-1-2-44 16,0-2-11-16,1 1 7 0,-1-1-70 0,0-2-64 16,-1-2-43-16,0 0-39 0,0-1 28 15,-2-3-248-15,3 0-4 0,3 0 50 16,-2-2 50-16,6-14 33 0,2 0-1 0,4-1 51 15,6 3 11-15,0-1 14 0,5-3 39 0</inkml:trace>
  <inkml:trace contextRef="#ctx0" brushRef="#br0" timeOffset="-191235.78">8912 5946 529 0,'-4'0'309'0,"3"1"-20"16,-1 1-23-16,2-1-6 0,-2 0-32 15,2 0 11-15,-1 1-4 0,0-2-16 0,1 0-27 16,-1 1-4-16,2 0-21 0,-1 0-20 15,4 0 20-15,-1-1-14 0,4 1-4 0,1-1-18 16,14 2-6-16,-1-2-1 0,-10 0-10 0,4 0-22 16,4 0-5-16,0 0 0 0,2 0-6 0,0 0-16 15,-2 0-6-15,0 0-17 0,-2 0-5 0,-3 0-33 16,-1 0-21-16,-4 0 3 0,7 10-86 16,-9-9-22-16,-2 1-30 0,-2-1-39 0,-1-1 18 15,0 3-229-15,-2-3-70 0,0 4 50 16,-2-3 23-16,-1 2 36 0,-1-1 11 0,-1 1 22 15,0-2 34-15,-1 2-26 0,-6 3 41 0</inkml:trace>
  <inkml:trace contextRef="#ctx0" brushRef="#br0" timeOffset="-190998.15">8959 6108 261 0,'0'2'423'0,"-1"-1"-38"0,0 4-33 16,0-3-45-16,2 1 49 0,-1 1-13 0,3-2-10 15,0-1-26-15,2 3-23 0,2-1-20 16,6 4-25-16,5 0-13 0,-6-4-26 0,7-1-28 16,-1 1-16-16,5-1-5 0,-7-2-23 0,-2 0-21 15,7 0-4-15,-12 0-50 0,4 0-24 16,3 0-53-16,13-10-41 0,-17 8 6 0,-1 0-129 16,-4-1-32-16,8-2 22 0,-5-2-306 0,-4 5-3 15,-1-4 60-15,0 3 23 0,-3 0 3 16,2-2 63-16,2 2 19 0,-3 0 23 0,1 1 26 15,9-6-22-15</inkml:trace>
  <inkml:trace contextRef="#ctx0" brushRef="#br0" timeOffset="-189888.17">9549 5964 676 0,'0'0'310'0,"0"-13"-31"0,0 13-5 16,0 0-6-16,0 0-40 0,0 0-28 0,0-14-16 15,6-3-21-15,-1 14 1 0,7-5 3 0,4 1-11 16,0 0-16-16,3 0-3 0,2 2 11 16,0 0-15-16,1 1-6 0,2 1-15 0,-13 3-31 15,6 0 6-15,2 0 2 0,21 14-18 16,-23-5 3-16,-1 2-6 0,-5 4 0 0,-1 2-9 15,-4 0 12-15,-2 4-14 0,-1-4-8 0,-3-7 4 16,0 3-4-16,0 1-23 0,-14 17 9 16,7-17 5-16,0-1-6 0,-1-1-4 0,0 0-9 15,-1-1 6-15,2-5-13 0,0-1 20 0,2 0-8 16,-2-2-13-16,2-2 10 0,0 0-11 16,1 1-14-16,0-2 2 0,0 0-13 0,0 0 5 15,4 0-8-15,0 0 6 0,0 0-7 0,0 0 0 16,0 0-3-16,0 0-1 0,-11-10 5 0,13 9 15 15,-1 0-4-15,4 1-7 0,0-1-3 16,1-1-3-16,-1 2-11 0,13 3 23 0,-12-3-4 16,6 0 6-16,13 8-4 0,-14-4 12 0,5 2-18 15,-3 2 3-15,3-1 22 0,-3 2-37 16,-1 1 30-16,-2 0 4 0,-4-3 7 0,-2 0-23 16,-3 0 18-16,1-1 19 0,-2 1-13 0,0-7 13 15,0 0 6-15,0 6-13 0,0 1 3 16,-16 11-3-16,2-10 5 0,1-2-4 0,-2-1-11 15,-1 0 1-15,-4-1 1 0,-1-2 8 0,0 3-28 16,-2-5 0-16,1 1-30 0,0 2-15 0,0-2 6 16,11-1-65-16,-4 0 5 0,0 0-19 15,-2 0-36-15,-13-13-14 0,17 5-28 0,7 3-26 16,2-2 19-16,4 1-212 0,2-2-22 16,-2 1 32-16,17-14 26 0,-4 6 27 0,6 0 17 15,2 3 36-15,-1-2 16 0,5 2 8 0</inkml:trace>
  <inkml:trace contextRef="#ctx0" brushRef="#br0" timeOffset="-189488.1">10234 5924 222 0,'-2'-4'395'15,"2"1"-86"-15,-5 2-29 0,4-2-12 0,-3 3-28 16,1 0 3-16,-2 1-26 0,1 2 8 15,-1 0-26-15,-7 6 0 0,1 4-19 0,-1 4 10 16,2-1-6-16,-1 6-9 0,2 0-21 0,3 0-9 16,3-3 3-16,-1 3-15 0,4-4-16 15,0-9 2-15,0 2-17 0,0 1-4 16,12 13-14-16,-6-11-3 0,4-5 0 0,1 2-10 16,-1-7-9-16,1-1-9 0,0-1 2 0,-2-2-10 15,1 0 0-15,5 0-9 0,18-14-4 0,-14 7 8 16,-2-3-11-16,-1 0 0 0,-2-4-11 15,0 1-11-15,-2-6 1 0,0 2-6 0,-3 0-6 16,-2 1 5-16,-2-1-2 0,-2 1-9 16,-3 3-9-16,0 13 2 0,0-10-17 0,-14-10-12 15,7 12-2-15,-7 3-3 0,-1 1 6 0,-3 1 3 16,4 3 5-16,-8 0-84 0,12 0 15 16,-4 0-24-16,-12 11-38 0,17-11-30 0,1 4-51 15,0-3 21-15,4 1-203 0,1 0-10 16,3-2 49-16,0-2 4 0,2 2 34 0,1-2 25 15,2 1 18-15,1-1-25 0,10-3 55 16</inkml:trace>
  <inkml:trace contextRef="#ctx0" brushRef="#br0" timeOffset="-189112.11">10584 5881 672 0,'1'2'340'0,"-1"1"-24"0,-1 2-31 15,0 0 26-15,-2 10-36 0,-2 1-31 0,0 1 22 16,1 0-35-16,1 1-26 0,0 2-19 0,2-2-6 16,1-5-4-16,0-7-20 0,0 8-14 0,0-1-22 15,13 16-5-15,-7-17-14 0,3 0-2 16,2-3-11-16,1-2-3 0,-1-2-7 16,0-2 7-16,0-3-31 0,-11 0 6 0,13 0 2 15,2 0-15-15,17-12 1 0,-17 4-7 0,0-1-12 16,-2-3 10-16,-1-1-13 0,0-2 6 15,-3-1-14-15,-2-1 9 0,0 0-13 0,-1 0 9 16,-3-1-13-16,-2 0-7 0,-1 10 16 16,0-5-21-16,-10-10 8 0,1 12-1 0,-2 1-4 15,-4 2-3-15,2 5-13 0,-9 3-14 16,2-1-30-16,9 1-10 0,-4 0 6 0,-18 12-58 16,16-4-24-16,0-2-9 0,0-1-23 0,1 2-45 15,4-2-36-15,2 0 23 0,3-2-200 0,2 1 1 16,1-4 14-16,1 3 38 0,1-1 22 15,1-2 22-15,1 0 32 0,0 0 22 0,2 0 3 16</inkml:trace>
  <inkml:trace contextRef="#ctx0" brushRef="#br0" timeOffset="-184193.96">2258 7086 750 0,'0'0'218'0,"0"-15"17"0,24-7-38 16,-23 15 2-16,-1 0-7 0,0 3-6 15,-1-2-19-15,1 6-21 0,0 0-28 0,0 0-15 16,0-7-11-16,-10 0-6 0,4 9 5 0,1 1-21 16,0 1-4-16,-7 4-13 0,-4 4-2 15,2 2-11-15,-2-1 8 0,3 1-20 0,2-1 10 16,-3 1-8-16,3 3-11 0,4-6 3 16,-2 2 5-16,7-5-1 0,0-1-17 0,2 0 6 15,0-7 4-15,0 0-1 0,0 7-3 0,14 5-11 16,-1-2 16-16,3 0-10 0,1-1 21 0,0 0-16 15,2-1 0-15,0-1 12 0,-3 0-31 16,1 2 20-16,-4 0-10 0,3-1-5 0,-8-2 19 16,3 3 7-16,-3-3-12 0,-3 2 4 0,-3-2 21 15,2-1-17-15,-4-5 8 0,0 0-2 0,0 9 23 16,0-2-28-16,0-7-16 0,-15 22 26 16,10-12-19-16,-5 0 22 0,-2-2-32 0,-2 1 3 15,-4-2 8-15,0-2-32 0,1 0-2 0,-2-2-25 16,-2 1 9-16,2-4-19 0,-2 0-21 15,12 0-14-15,-6 0-1 0,-15-13-9 0,19 9-30 16,3-2-14-16,4 0 12 0,2-1-154 0,1 0-148 16,1 1 44-16,0 6 44 0,13-18 29 0,-4 6 32 15,2 1-25-15,3-1-4 0</inkml:trace>
  <inkml:trace contextRef="#ctx0" brushRef="#br0" timeOffset="-183789.88">2536 7190 247 0,'-3'2'337'0,"-6"10"-61"16,1-1-31-16,-1-1-3 0,-1 4-12 0,6 0-23 15,-2 0-19-15,0 2-19 0,2 3-17 16,2 0 12-16,-1 0-18 0,1-5-4 0,2-5-29 15,0 2-17-15,13 14 25 0,-7-12-39 0,2-1-1 16,0-4 4-16,3-1-9 0,-3-1-6 16,4-4-32-16,-2 0 9 0,-10-2 11 0,13 0-13 15,4 0 17-15,16-17-37 0,-14 6 6 0,-7 2 1 16,6-3-17-16,-3 1-2 0,-3-3 3 16,0 0-15-16,-2-2 9 0,-3-4-14 0,0 6 0 15,-6 0 20-15,-1 2 2 0,0 4-28 0,0-4 9 16,-12-10-19-16,4 12 21 0,-5 1-35 0,3 2-1 15,-5 2 2-15,0 3 9 0,-2-1-28 16,10 3 4-16,-4 0-5 0,-2 0 11 0,-17 12-11 16,16-7-24-16,2 4 1 0,0-6-28 0,6 1-12 15,3 2-43-15,-2-3 17 0,3 0-228 0,1-2-14 16,1 2 36-16,0-3 5 0,0 0 52 16,0 0-15-16,22 14 15 0</inkml:trace>
  <inkml:trace contextRef="#ctx0" brushRef="#br0" timeOffset="-183512.14">3105 7340 838 0,'3'5'277'0,"-1"0"-32"0,4 11-4 0,-4-4-13 16,1-1-26-16,-2 7-29 0,0-1-1 0,3 1-4 16,-4-10-41-16,0 6-23 0,0 0 13 0,0 3-34 15,-13 15-6-15,12-21-19 0,-4-2-23 16,2-3-36-16,3 1-22 0,-1-2-21 0,0 0-25 16,0-3 6-16,-1-1-233 0,1 0-91 0,1-2 36 15,0 0 17-15,0-1 10 0,0-1-12 16,1-1 88-16,1-1-32 0</inkml:trace>
  <inkml:trace contextRef="#ctx0" brushRef="#br0" timeOffset="-178048.51">3845 7274 265 0,'13'0'272'0,"-13"0"-28"0,0-14-18 0,0 14-24 15,0 0-11-15,0 0-2 0,21-25-16 0,-21 22 0 16,0-1-22-16,2 0-14 0,-2 1 20 16,2-1-32-16,-3 0 13 0,0 0-19 0,1 4-8 15,0 0-9-15,0 0 5 0,0-8-10 16,-13-1-6-16,10 7-3 0,-2 0-4 0,-9-4-29 16,0 3-18-16,-3 2 31 0,4 1-17 0,13 0-18 15,-14 0-16-15,-17 10 8 0,13-1 6 16,2 3 5-16,0 3-4 0,2 2-3 0,0 2 20 15,2 0-1-15,2 6-5 0,1-4-22 16,2 2 17-16,2 0-6 0,3-2 13 0,1 0-1 16,1-12-3-16,0 4 13 0,14 15-4 15,-6-17-14-15,2 1-3 0,2-3-15 0,2-4 9 0,-2-2 3 16,0-2-3-16,-12-1-2 0,16 0-5 16,15-14-16-16,-13 5 23 0,-2 1-25 0,0-4 4 15,-3 1-1-15,-1-2 1 0,2-2-1 16,-3-4-21-16,-2 4 2 0,-3-1 2 0,3 1-2 15,-1 3 6-15,-6-5-30 0,-2 4 4 0,3 6 4 16,-3 1 2-16,0 6 4 0,0-7 23 0,0 7 6 16,0-8-4-16,0 8 0 0,0 0 0 0,0 0 0 15,0 0 11-15,-8-11 1 0,6 14-5 16,0-1 0-16,1 2-1 0,0 0 32 0,0 2 0 16,0 1 13-16,2 12-14 0,-1-12-1 15,0 3 8-15,0 3-14 0,0 1-7 0,12 16 9 16,-6-13-8-16,1-2 15 0,0-5-29 0,2 2 8 15,2 0-16-15,0-3-22 0,1 0 3 16,2-1-54-16,2-3-53 0,0-1-25 0,-5-2-61 16,2-2-35-16,-6 0 23 0,3 0-252 15,1 0 21-15,0 0 32 0,-1 0 42 0,0 0 23 16,3 0 17-16,2-8 26 0,15 1-18 16,-15 2 43-16</inkml:trace>
  <inkml:trace contextRef="#ctx0" brushRef="#br0" timeOffset="-177460.96">4378 7324 605 0,'1'-4'416'0,"-1"0"-47"0,0-1-38 0,-2 2-63 16,1 0-34-16,-2 0-26 0,1 0 0 16,-2 0-24-16,-1-1 13 0,0 3-15 0,-2-1-42 15,1 2-13-15,0 0-2 0,-2 0-4 0,0 0-11 16,-16 10-13-16,7-3-7 0,3 2 0 0,0-1-26 15,1 4 16-15,1 4-7 0,2 3-5 16,2-3 8-16,3 1-24 0,-1 1 21 0,3 1-20 16,2-1 1-16,1-1 2 0,0-9-11 0,0 4-4 15,11 10-2-15,-2-10 1 0,-3-3-12 16,3-5 4-16,0 0-4 0,0-4-19 0,-9 0-6 16,14 0-12-16,2 0-30 0,19-18-1 15,-15 8 2-15,-3-1-38 0,-1-6-41 0,-4 5-1 16,2-3 1-16,-5-2-17 0,1-1-2 0,0-2 11 15,-3 1-2-15,-2-2 1 0,1-2 4 16,-5 0-1-16,1-3 22 0,-2 15 11 0,0-9 24 16,0 0-1-16,0-1 16 0,-14-26-8 0,12 26 24 15,-3 4 8-15,-2 0 12 0,2 1 11 16,0 1 34-16,-3 3 2 0,4 2 1 0,0 3 34 16,0 2 2-16,2 0-14 0,1 2-6 0,0 1-4 15,0-2-10-15,-1 3 35 0,0 1-10 0,2 0 23 16,0 0-10-16,-5 11-6 0,5-4-9 15,-1 2 66-15,2 12-15 0,-1-8-2 0,0 6 11 16,0 5-2-16,11 29 5 0,-5-25-11 16,-3 1-4-16,3 0-7 0,-1-6-16 0,3 4-6 15,-1-2-3-15,0-3-15 0,0-2 3 0,2-1-7 16,0-1-20-16,-1-4 4 0,-1-1-32 16,-1-4-12-16,-1-1-15 0,2-2-39 0,-2-3-19 15,1 1 8-15,-1-1-87 0,0-2-35 16,0 0-25-16,2-1-33 0,-7 0 24 0,7 0-168 15,6 0-77-15,3 0 37 0,20-13 25 16,-18 6 17-16,1-2 50 0,-2 1 30 0,1-2 5 16,2 2 20-16,-1-1 5 0</inkml:trace>
  <inkml:trace contextRef="#ctx0" brushRef="#br0" timeOffset="-176810.22">4819 7347 439 0,'1'-5'315'0,"1"2"-33"0,-1-1-11 15,0 0-24-15,0-2 2 0,0 2-23 16,-1-1-35-16,-1 0 9 0,1 0-25 0,-1-1-19 16,1 6-18-16,0 0 19 0,0 0-32 0,-10-13-15 15,6 11-11-15,-1 0-10 0,0 2 34 0,-1 0-10 16,-1 0-13-16,0 2-10 0,-8 7 2 0,2-3 2 16,-2 1-10-16,3 6-5 0,0-1 7 15,1 3 10-15,3 1-22 0,-2 2 4 0,3 1 17 16,0 2-11-16,3-1-1 0,1 0-4 0,3 0-6 15,0-12-15-15,0 5 3 0,0 2-15 16,0 0 8-16,13 12-19 0,-8-19 10 0,1 4-4 16,3-5-15-16,-1-4 5 0,-1-2-12 15,-7-1-22-15,10 0-19 0,2 0-17 0,14-16-45 16,-10 7 6-16,-3-3-52 0,-1-2-4 0,0-3-20 16,-3 3-27-16,1-4-6 0,-4-2-17 0,0-1 8 15,-1 0 3-15,-2 1-2 0,2 1 16 0,-2-3-8 16,0 1-18-16,-3-1-32 0,0 12-4 15,0-5 5-15,0-2-13 0,0-3 8 0,-11-17 13 16,7 19 54-16,-2 1 43 0,0-2 59 16,2 0 43-16,-2 4 5 0,2-2 99 0,0 0 12 15,-1 3 15-15,0 4 9 0,1 2 19 0,3 2 0 16,-2 0-8-16,2 4 4 0,-1-3 17 16,2 2 2-16,0 1-12 0,-1 0-11 0,0-1 10 15,0 1-22-15,0 0 22 0,1 2-16 0,0 0 5 16,0 0 7-16,-1 11-15 0,1-6 48 15,1 3-20-15,3 11 20 0,-4-9-12 0,8 24 5 16,-4-10-5-16,0 2-9 0,3 1 8 0,-1-2-6 16,0 1-12-16,0 3-10 0,3-3-24 15,-1 0-12-15,0 3 6 0,-1-3-10 0,1 0-6 16,0 2-20-16,-2-5 0 0,2-2 2 16,0-4-17-16,0 0-19 0,-3-5-3 0,-1 1-8 15,-1-6-16-15,-1-1-22 0,1 0-2 0,0-4-1 16,-2 2-22-16,0-1-13 0,0-2-32 15,0 2 10-15,1-2-76 0,0-1-35 0,-2 0-3 16,0 0-56-16,0 0-6 0,0 0 23 0,0 0-247 16,0 0 26-16,0 0 54 0,9-12 17 15,-5 9 11-15,13-4 50 0,6-1 17 0,-1 1 26 16,6 0 11-16</inkml:trace>
  <inkml:trace contextRef="#ctx0" brushRef="#br0" timeOffset="-159841.75">5620 7264 599 0,'0'-14'283'0,"0"14"-50"16,0 0-34-16,0 0-9 0,0 0-17 15,0 0 2-15,0 0 3 0,0 0-15 0,0 0-8 16,0 0-33-16,12 14 0 0,-16-2 6 0,1 2-21 15,0 2 6-15,0-6-26 0,1-1 11 16,2 0-22-16,-1-4 17 0,1 1-17 16,0-6 12-16,0 0 5 0,0 6-10 0,0-6 5 15,0 6-8-15,0-6-14 0,11 14-6 0,-6-14-7 16,0 3-4-16,1-3 23 0,0 1-23 16,1-1-7-16,2 2-10 0,7 0 3 0,3 0 2 15,-6-2-5-15,5 2-1 0,-2 1-8 0,-2 0-2 16,-3 1-3-16,-2-1-4 0,-1 1 20 15,-1 0-22-15,-2 0 11 0,5 8 2 0,-2-4 9 16,-4-1-5-16,-2 0 9 0,0 0 6 0,-1 0-16 16,-1-2 8-16,0-5-5 0,0 0 0 0,0 13-4 15,-14 13 12-15,5-14-9 0,0-2-8 16,-2 0 3-16,-1-1-5 0,1 0-3 0,-2-1-2 16,-2-1-10-16,4-2-20 0,-1-3 1 0,2 1-21 15,2 0 7-15,-2-2 3 0,3-1-68 16,0 0-29-16,7 0-21 0,-7 0-7 0,7 0-34 15,-14 0-21-15,-9-12 17 0,14 8-189 16,3-1-70-16,3 1 32 0,-1 0 50 0,1 0-7 16,3-2 17-16,-1 2 28 0,0-1 16 0,1-2 14 15</inkml:trace>
  <inkml:trace contextRef="#ctx0" brushRef="#br0" timeOffset="-159462.55">5610 7256 631 0,'0'-3'312'0,"-1"0"-23"15,1 3-28-15,-1-1-4 0,3 0-33 0,0 0-7 16,1 0-13-16,1 0-21 0,12-3-28 16,-2 2 20-16,2-3-20 0,2 2 1 0,3 0-11 15,-1 2-29-15,-1 1 13 0,6-3-39 0,-3 3-9 16,-3 0-9-16,-8 0-6 0,4 0-7 16,2 0-5-16,-3 0 6 0,-1 0-17 0,-2 0-4 15,-2 0-4-15,-1 0-58 0,6 9 8 0,-9-8-24 16,-1 1-5-16,0 0-4 0,0 0-10 0,-1-1-17 15,0 1-11-15,-1 1-14 0,-1-1-35 16,-1-1-25-16,1 0 14 0,0 1-228 0,-2-1 29 16,2 0 27-16,-1-1-45 0,1-1 4 0,-1 1 25 15,1 1 17-15,0 1 32 0</inkml:trace>
  <inkml:trace contextRef="#ctx0" brushRef="#br0" timeOffset="-158836.26">6474 7328 742 0,'2'-3'251'0,"1"2"-10"0,1-1-42 0,-2-2-3 16,0 0-24-16,0 1 7 0,-1-2-30 15,1-2-2-15,-1 3-9 0,0-3-21 0,-1 0-10 16,0 7-17-16,0-13 22 0,0 1-26 16,-15-12-8-16,8 11 14 0,-2 1-22 0,-1 5-23 15,1 2 8-15,0 0-24 0,0 3 17 16,-2 2-1-16,1 0-13 0,1 0-2 0,-6 0 6 16,-16 15-1-16,13-1-7 0,1-1-10 0,-2 2 38 15,4-1-21-15,3 3 4 0,1 0-15 16,2-2 5-16,2 2 30 0,1-2 2 0,0-1-17 15,2-4-22-15,4 0-2 0,0-10-2 0,0 5-3 16,0 2 38-16,0-7-6 0,11 12-6 16,-4-10-2-16,-2 0-6 0,1-4-4 0,1 2-2 15,2 0-3-15,17-8-3 0,-8 2-2 0,-1-3-22 16,1 3-4-16,-3-5-12 0,-2-3 4 16,0 0-14-16,-1 2 4 0,-1-3 21 0,-2-2-10 15,4 4 14-15,-8 3-3 0,2-2-22 16,-2 7 15-16,0-1 8 0,-1 2 6 0,-3 1-21 15,1 0 10-15,0 3-3 0,-2 0-1 0,0 0 3 16,0 0-1-16,8 13 60 0,-5 5-10 16,-1-2 24-16,1 4 4 0,-3 2 3 15,0-12-7-15,0 6 2 0,0 4-9 0,0 2 2 16,0-1-21-16,0 1 8 0,-12 19-13 0,9-24-7 16,2-1-5-16,-1-1 13 0,0-3-15 0,2-12 1 15,0 9-6-15,0-1-14 0,0-2-25 16,0-6-21-16,0 7 8 0,0-7 3 0,0 7-86 15,0-7-16-15,0 0-31 0,-5 8-55 16,6-10-24-16,0 0 23 0,0 0-238 0,1-3 10 16,-2 2 29-16,2-2 38 0,4-8-3 0,1 0 72 15,2 1 4-15,0-1 22 0,1 1-43 0</inkml:trace>
  <inkml:trace contextRef="#ctx0" brushRef="#br0" timeOffset="-158316.01">6777 7147 558 0,'2'-3'343'0,"1"0"-49"16,-3 1-29-16,2-1-41 0,1-1-29 16,-1 4-1-16,0-3-21 0,-2 1-16 0,1 0-18 15,0 1-5-15,0 1-8 0,-1-1-16 0,1 1 14 16,-1 1-4-16,-1 0 1 0,1 0-14 15,-2 2 24-15,1 0-10 0,-6 11-6 0,3-4-8 16,-3 4-8-16,1 1 6 0,-1 0 2 16,-5 2-8-16,7 2-1 0,-2 2-17 0,2-1 10 15,-3-1-20-15,0 3 8 0,1 0-13 0,0-2-7 16,1 1-17-16,-1 1 11 0,2-4 0 0,1 1-5 16,3-1 1-16,-1-1-10 0,2-2-13 15,0-15 9-15,0 11-15 0,0 2 4 16,11 9-2-16,-7-12 6 0,4 2-10 0,4-5 7 15,0 2-13-15,1-5 13 0,-2-3-12 0,1-1 4 16,-12 0 7-16,8 0-8 0,5 0-21 0,16-12 0 16,-14 4-11-16,-2-1-25 0,1-1 24 15,-3-1-26-15,-2 0 15 0,-1 0 12 0,0-1-16 16,-5 3 15-16,-1 0-8 0,0 2-8 0,-2 1 17 16,0 6 11-16,0 0-21 0,0-8 6 15,0 8 0-15,-13-15 8 0,1 9-12 0,-1 0-5 16,0 2 24-16,2 3-28 0,-2 1 4 15,13 0-30-15,-15 0-17 0,-1 0-19 0,0 0-16 16,4 0-25-16,1 0-21 0,-8 11-42 0,15-10 18 16,4-1-185-16,0 0-85 0,0 0 24 15,-8 0 4-15,4 1 75 0,10-2-2 0,3 1 22 16,17-4 51-16,-11 4-9 0</inkml:trace>
  <inkml:trace contextRef="#ctx0" brushRef="#br0" timeOffset="-157731.75">7492 7270 684 0,'-2'2'329'15,"-1"2"-41"-15,0 2-14 0,-4 8 12 0,6-2-47 16,-6 5-11-16,1 4-45 0,3-2 19 15,0 2-28-15,3-1-13 0,0-2-18 0,0-9-17 16,0 4-12-16,0 2 11 0,14 11-13 16,-6-15-11-16,1-1 8 0,0-3-27 0,1-4-8 15,1 0-10-15,-1-3-2 0,-2 0 7 16,7 0-8-16,16-11-61 0,-13 3 2 0,-1 1-17 16,1-7 3-16,-4 3-27 0,0-1-16 15,1-5 18-15,-5 2-2 0,0 2-12 0,0-2 19 16,-6 0 10-16,2 6 19 0,-3 1-18 0,0 4 1 15,-2-4 0-15,-1 7-4 0,0 1 38 0,0 0-11 16,-4-2 18-16,2 5 5 0,0 0 7 16,-2 1-18-16,-5 9-2 0,3-1 65 0,0-1-7 15,2 3-25-15,1-1 23 0,1-4 8 0,2 1-11 16,0-10 16-16,0 7-1 0,0 4-9 16,15 9-8-16,-5-11 8 0,-3-1-21 0,3-4 3 15,1-3-16-15,7 3 10 0,1-3-14 0,2-1 9 16,-11 0-19-16,5 0-6 0,19-13-9 0,-15 6-32 15,-1 0 10-15,-3-1-27 0,1-1 24 16,-3-1-13-16,0-2-15 0,-4 1 31 0,-1-3 2 16,-2-3-1-16,-3-1-7 0,-2 5-21 0,0-5 3 15,1 5 0-15,-2 13 1 0,0-15 5 16,-12-13 9-16,3 15 4 0,1 2-24 0,1 4 1 16,-3 1 0-16,2 4 12 0,0-1 3 15,-2 3-23-15,10 0 2 0,-11 0-22 0,-10 12-21 16,14-7-26-16,-4 2-24 0,1-1-30 0,4-1 17 15,2 1-154-15,1-1-97 0,1-2-1 0,1-1 12 16,1-2 15-16,0 0 54 0,0 0 13 16,26 14 33-16,-7-10-28 0</inkml:trace>
  <inkml:trace contextRef="#ctx0" brushRef="#br0" timeOffset="-157502.65">8185 7236 926 0,'0'5'334'0,"1"-1"13"0,0 1-61 16,-2 2-36-16,0 10 26 0,1-8-27 0,0 3-6 15,0 1-37-15,0 4-34 0,0 0 2 0,0 2-9 16,0-1-38-16,0-2-2 0,0-3-34 16,0-1-25-16,0-3-8 0,0-1-57 0,0-2-26 15,0-6-37-15,0 6-79 0,0-6-63 16,-1 8 17-16,2-9-262 0,1-2 5 0,2-1 57 15,0 1 27-15,4-11 21 0,-1-1 7 0,1 1 32 16,-1-6 15-16</inkml:trace>
  <inkml:trace contextRef="#ctx0" brushRef="#br0" timeOffset="-157353.56">8244 7093 653 0,'-7'-7'281'16,"1"2"-22"-16,-1 1-52 0,2 1-30 0,1 1-12 15,-2 1-29-15,4 1-29 0,-2 0-44 16,1 0-63-16,1 3 0 0,-1-3-179 0,2 0-154 16,-1 1 3-16,3 1 22 0,0 0 37 0</inkml:trace>
  <inkml:trace contextRef="#ctx0" brushRef="#br0" timeOffset="-157108.45">8487 7112 750 0,'4'3'408'0,"-1"2"-38"16,4 6-47-16,-1 4 49 0,-3 5-25 16,-1 2-8-16,0 2-27 0,2-1-14 0,-4 1-27 0,0 2-37 15,0-14-7-15,0 7-25 0,0 3-33 16,0 0-12-16,0 0-21 0,-12 19-19 0,10-23 3 16,1-6-44-16,0-1-18 0,0-2-38 0,1-4-18 15,-2 1-43-15,2-2 3 0,0-4-123 16,0 0-56-16,0 1-84 0,0-3 29 0,1-2-236 15,2 0 27-15,-3-1 48 0,1-1 27 16,-1-1 28-16,0 0 0 0,0-1 47 16,0 0 24-16,0-3 7 0,0-1 24 0</inkml:trace>
  <inkml:trace contextRef="#ctx0" brushRef="#br0" timeOffset="-156882.35">8429 7291 616 0,'-1'-3'366'0,"-4"1"-21"0,3 1-24 0,2-2-35 16,-1 2-37-16,0-1-29 0,1 1 0 0,2 0-26 16,3 1 13-16,-1-1-8 0,1 1-37 15,3-1-10-15,14 3-23 0,-11-2-10 0,6 0-27 16,3 0-10-16,3 0-4 0,4 0-6 0,-1 0-94 16,1 0-24-16,-2 0-34 0,24-7-56 15,-28 2-36-15,0 0-27 0,-1-1 16 16,-2 2-226-16,-2-1-16 0,0-4 44 0,-4 0 28 15,-3 6 35-15,0-3 5 0,-5 2 24 0,1-1 0 16</inkml:trace>
  <inkml:trace contextRef="#ctx0" brushRef="#br0" timeOffset="-156336.03">8823 7112 707 0,'-4'-4'285'15,"-2"3"-26"-15,2 0 18 0,-2-1-48 0,0 2 17 16,1 2-33-16,-1-1-30 0,1 0 30 15,-6 12-25-15,1-2 17 0,-2 3-15 0,5 4 10 16,-2 3-11-16,3 1 3 0,3 0-8 0,0 2-8 16,3 2-13-16,0-13 3 0,0 6-17 15,0 3-18-15,0 2-5 0,0-3-13 16,13 18-11-16,-10-20-20 0,-2-9 6 0,1 0-15 16,-1-2-9-16,-1-8-11 0,0 6 5 0,0-6-6 15,0 5-3-15,0-5-3 0,0 0 4 16,0 0-15-16,7 12 12 0,-7-13-12 0,2-2 0 15,-1 1-16-15,0-4-6 0,2 2 3 16,7-7-6-16,-3-3-10 0,1 1-3 0,2 0-6 16,-1-1 3-16,4 1-15 0,0 2 9 0,0 0 3 15,1 3 2-15,0-3 4 0,4 6-12 16,-3 0 8-16,-1 2-8 0,-2 1 10 0,-3 0-11 16,2 1 12-16,-11 1-1 0,8 0 3 15,1 0 0-15,16 15 1 0,-14-7 18 0,-3 2-8 16,-2 2 11-16,-1-2-5 0,-3 1-11 0,-1-2 6 15,2 7 0-15,-2-4 2 0,-1-2-10 16,2-1 12-16,-2-1 0 0,1-1 7 0,0-3-14 16,1 2 0-16,-1-1 19 0,2-1 1 0,0-2-16 15,1 1 6-15,1 0-10 0,1-2-1 16,0 0-6-16,2-1 4 0,10 0 6 16,-10 0-5-16,4 0-14 0,2 0-12 0,16-10 2 15,-17 6-16-15,-3 0-12 0,-2 0-16 0,5-2-16 16,-2-1-4-16,-3 0 8 0,1 3-87 15,-3 0-44-15,-1 0-20 0,0-1-25 0,-2 1 23 16,0-1-174-16,0 1-93 0,0-1 48 16,-1 2 7-16,8-9 37 0,-1 0 47 0,5 2-8 15,-2 1 1-15,9-1 50 0,4 3 49 0,2-2-10 16</inkml:trace>
  <inkml:trace contextRef="#ctx0" brushRef="#br0" timeOffset="-155825.85">9782 7188 376 0,'-1'-4'364'0,"-3"2"-67"16,1-2-27-16,0 1 15 0,0 2-59 16,-1-2 10-16,1-1-13 0,-2 1-17 0,0 0 1 15,1-1-22-15,0 0-12 0,2 0-19 16,-1-1-18-16,1-1-13 0,0 2-39 0,2 1 1 15,-1-3-7-15,1 2 16 0,0 4-19 0,0 0-12 16,0 0-8-16,12-14-5 0,-7 13 11 0,2 1-8 16,11 4-25-16,-9-4-2 0,18 16 24 15,-11-7 18-15,0 3-5 0,-3 1-3 0,-1 5 0 16,-4-1 3-16,1-1-19 0,-5 1 14 16,-1-2-4-16,-2 4-11 0,-1-19 4 0,0 10-13 15,0 1-6-15,-11 14 5 0,2-13-1 0,0-1-4 16,1-4-10-16,-5 1-7 0,0 0 2 15,1-2 0-15,-1 0 6 0,0 0 4 0,1-4-11 16,3 2 7-16,-1-4-5 0,1 1-9 0,2 1-11 16,0-1 12-16,1-1-13 0,2 1 15 15,0 1-4-15,0-1-6 0,1 1-7 16,1-1 18-16,2 0-3 0,0-1-8 0,0 0 4 16,0 0 11-16,10 8-16 0,6-6 8 0,4 1-1 15,0 1 4-15,4-3-12 0,2 4 9 16,1-4-5-16,-2 0-9 0,0 1 10 15,2-2-31-15,-12 0-3 0,5 0 3 0,4 0-125 16,1 0-51-16,-3 0-40 0,22-11 26 16,-25 7-244-16,-1 2-30 0,1-2 40 0,0-1 32 15,-5 4 44-15,4-4 33 0,-2 0 31 16,2-3 22-16,0 3-27 0,0 0 44 0</inkml:trace>
  <inkml:trace contextRef="#ctx0" brushRef="#br0" timeOffset="-155247.59">10374 7215 365 0,'-8'-13'371'0,"4"3"-54"0,-1-4-38 0,2 4-24 16,-1 2-10-16,3 0-3 0,0 2-29 0,0-1-30 15,0 2-8-15,1 2 15 0,0-2-21 16,0 5-12-16,0 0-17 0,0 0-21 0,0 0-18 15,13-11-24-15,-8 9-9 0,2 2 39 16,0 2 5-16,14 1-43 0,-2 3 14 0,0-1 0 16,-3 6-19-16,3-5-9 0,-4 5-14 0,1 0-6 15,-3 2 4-15,-1-2 7 0,-3 3 3 0,-2-3 4 16,-5-1-14-16,0 1-1 0,-2-11-9 0,0 7 9 16,0 1-21-16,0-2 3 0,-16 12 8 15,6-7-30-15,-1 0 24 0,1-5 9 0,1-1-17 16,0-2 18-16,2 1-23 0,0-1-5 0,0 0-3 15,0-2 15-15,1 0-10 0,0 1-12 16,2-1 3-16,-2 0-8 0,6-1 10 0,0 0-2 16,0 0 6-16,-7 0-1 0,7 0 5 15,0 0-9-15,-8 5-23 0,9-4 32 0,1 0-12 16,2 1-5-16,3-1 26 0,-2 2-26 0,11 0 20 16,2 2-5-16,0 1-11 0,0 0 11 0,0 3 1 15,1 0 0-15,0 1-6 0,-2 0 5 16,-1 0 7-16,-2 0-7 0,-3-1 2 0,-4-1 21 15,-1-1-5-15,-3-2-4 0,1 2-2 0,-3-2-2 16,-1-5 16-16,0 0 3 0,0 5 8 16,0-5-8-16,-23 17-8 0,7-10-1 0,0-2-2 15,-2-3 10-15,1 0-18 0,-4-2 7 16,1 0-6-16,10 0-3 0,-7 0-23 0,0 0-27 16,-20-12-15-16,20 7 5 0,-1-2-47 0,3 1-37 15,6-5-53-15,2 5-25 0,4-3-34 16,3 2 20-16,0 7-189 0,0-7-65 0,0 0 53 15,15-11 12-15,-2 6 37 0,3 2 20 0,2 2 37 16,6 0 9-16,3-4 28 0,0 4-40 0</inkml:trace>
  <inkml:trace contextRef="#ctx0" brushRef="#br0" timeOffset="-154900.42">10869 7129 360 0,'3'-4'439'0,"-1"1"-27"0,2 1-84 15,-2-1-39-15,0 3-38 0,-2 0-29 16,0 0 86-16,0 3-19 0,-1 2-17 0,0 1-5 16,1 0-11-16,-3 15-9 0,3-11-21 15,0 5-14-15,-5 21-34 0,2-16-18 0,1-3-13 16,0 4 2-16,1-3-33 0,-1 0-6 16,1-6-8-16,0 1-11 0,1-6-7 0,-1 2-2 15,0-2-9-15,1-1-20 0,0-1-5 0,0-5 1 16,0 0-8-16,0 7-1 0,17 10-10 15,-4-9 18-15,4 0-15 0,-2 0-16 0,0-4 13 16,4 1-1-16,0-2-5 0,1 2-18 0,3-3-15 16,-2 0-15-16,1-1-10 0,-3-1-17 15,-5 0-26-15,-1 0-16 0,-13 0-11 0,10 0 11 16,1 0-95-16,-3 0-39 0,-2 0-53 16,-6 0-40-16,14-13 30 0,-10 11-216 0,-3-2 17 15,0 1 41-15,-1-2 40 0,-1 0 53 16,-1 1-31-16,-2-2 58 0,-5-5-11 0,1-3 36 15,-1 2 28-15</inkml:trace>
  <inkml:trace contextRef="#ctx0" brushRef="#br0" timeOffset="-154665.31">11018 7258 1002 0,'-2'-1'323'0,"1"1"22"0,0 0-44 16,1 1-2-16,-2 1-30 0,1 3 9 15,0 0 3-15,1 1-27 0,0 1-15 0,2 13-12 16,-2-10-18-16,0 5-28 0,0 3-15 15,0 0-18-15,0 1-22 0,0 0-4 0,0-1-17 16,0-2-27-16,0 1-27 0,0-4-8 0,0-1-29 16,0 0-17-16,0-5-49 0,0 0 13 15,0-7 3-15,0 8-92 0,0-8-29 0,0 0-54 16,0 6-16-16,4 0 20 0,1-6-184 0,14-2 32 16,-11 2 28-16,18-8-94 0,-4 1 33 15,1 0 19-15,2-1 61 0,0 0 0 0,-1-1-7 16,3-2 39-16</inkml:trace>
  <inkml:trace contextRef="#ctx0" brushRef="#br0" timeOffset="-154072.98">11552 7259 756 0,'2'-6'337'0,"3"-8"-5"0,-3 0-19 15,0 4-43-15,-2-1-35 0,1 2 26 16,-1 9-18-16,0-8-36 0,0-1 11 0,0-3-33 15,0 0-15-15,-12-8-30 0,6 12-2 0,1 2-16 16,-1 1-11-16,0 3-8 0,-10-3-25 0,1 3-3 16,-1 2-2-16,7 0-4 0,-21 9-13 15,10-4-2-15,0 6 0 0,1-3-21 0,-1 0 9 16,5 2 0-16,-1 1-11 0,0-1-11 0,1 1 2 16,4 0 11-16,2-1-6 0,2-2-4 15,2-1 9-15,3 0 11 0,1-1 3 0,1-6-11 16,0 0-12-16,0 7 7 0,12 4-3 15,1-2-4-15,2 2-2 0,2-4-5 0,-1-2-4 16,2 3 11-16,-1 0-15 0,0 1 13 0,2-2-20 16,0 4 10-16,-3-2 0 0,1 1-3 0,-2 0 4 15,-1 1-3-15,-2 0-1 0,-3-1 11 16,3 1-7-16,-4-1 13 0,-3-2-17 0,-1-1 11 16,-1-2 14-16,-2 1-9 0,-1 0-1 0,0-6 10 15,0 0-2-15,0 7-8 0,-13 9 4 16,2-10 0-16,-1 1 7 0,-3-1-11 0,0-1 0 15,0-1 13-15,2-1 0 0,0-3-8 0,1 1-3 16,12-1 2-16,-14 0 10 0,-1 0 5 16,-13-11 10-16,16 5-16 0,4 1 6 0,1 1-6 15,3-2 5-15,0-2-10 0,2 2-7 0,2 6-17 16,0-8 25-16,0-2-19 0,17-17-11 0,-6 13 11 16,5-1 6-16,-2 2-16 0,4-1 10 15,0 4-5-15,3 1-2 0,0 0-19 0,2 1-6 16,-3 2-19-16,0 1-2 0,-1 1-18 0,-2-1-18 15,-1 2-9-15,-3 0-20 0,-4 1-23 16,1 0 12-16,-2 0-82 0,-2 0-28 0,-1 1-11 16,-1-2-57-16,1-1 29 0,-1-1-220 0,-1 2-10 15,-1-1 38-15,0 3 29 0,-2-3 51 16,2-1 17-16,1 2-15 0,12-7 36 0,-4 1 56 16,7 2-12-16</inkml:trace>
  <inkml:trace contextRef="#ctx0" brushRef="#br0" timeOffset="-152820.45">12407 7354 406 0,'4'-1'357'0,"0"-2"-62"0,-1 1-33 16,2-1-10-16,-1 0-33 0,-2-1 4 0,1-2-14 15,-2 2-21-15,-2 0-31 0,1-2-1 0,-2 1-2 16,2 5-15-16,0-11-33 0,-16-12-2 0,9 15-11 16,-6 2 18-16,3 0-11 0,-1 4-34 15,11 2-17-15,-15 0-1 0,-17 15-5 16,13-5 37-16,0 2-7 0,0 5-9 0,1-3 29 16,2 3-22-16,2 1-8 0,1-1-18 0,5-1 13 15,1 2 6-15,5 0 5 0,2-6-26 0,0-12 24 16,0 9-22-16,15 13-19 0,-5-12 17 15,-1-4-2-15,0-5-11 0,1 0 15 0,1-1-25 16,-2 0 8-16,5 0-14 0,19-13 0 0,-14 4 5 16,-2-1-18-16,-1-3-29 0,0 0-1 15,-3-2 13-15,2 2 2 0,-2-1 2 0,-5 2 22 16,-1 3-14-16,-2 0-4 0,-1 3 3 16,-1 0 3-16,0 3 1 0,-2 0-1 0,0 0 1 15,-1 2-33-15,-1 1 4 0,0 2 48 0,-2 0-11 16,0 1 18-16,1 1-2 0,1 1 5 0,-1 1-4 15,2-1 7-15,-1 1 4 0,1 1 0 16,0 1-2-16,11 14 0 0,-4-10 7 0,3-3-2 16,-1-2-1-16,0-2 5 0,0-2-13 0,1-2-3 15,-1 0-2-15,-1-1 0 0,5 0-8 16,15-14 0-16,-13 8-9 0,2-3-5 0,-3 0-19 16,1-1-5-16,-3-2-1 0,1 0 4 0,-3 1-8 15,-3 2 1-15,-3 2 11 0,1 2-1 16,-2 1-12-16,0-1 19 0,-1 3-21 0,0-1 13 15,-1 3 9-15,1 0 18 0,-2 0 1 0,0 0-2 16,0 0 16-16,0 0-2 0,1 14-1 16,-1-10 9-16,0 1-6 0,-2 1 15 0,2 0-9 15,1 1 14-15,0-2 4 0,-1-5 0 0,0 7 0 16,0-7-20-16,0 8 10 0,0 0-4 16,0-2-10-16,0-6 1 0,0 7 13 0,0-7-17 15,0 6 16-15,0-6-2 0,0 0-2 0,0 7 2 16,-12 1 0-16,8-8-12 0,0-3-7 0,1 1 4 15,0-2 3-15,0 1-8 0,1-4 10 0,1 1-6 16,1-1-12-16,0 0 6 0,1 2-14 16,-1-4-2-16,12-14 6 0,-2 12-6 15,0-3-5-15,3 0 4 0,3 4 12 0,4 2-6 16,-2 1-12-16,0 4 18 0,-1 1-4 0,-8 2-16 16,3 0 15-16,18 12 0 0,-16-4-2 15,0 1-12-15,-2 3 4 0,-1 0 5 0,-6 1-10 16,1 0 3-16,-4-2 15 0,-1-2-16 15,-1-9-12-15,0 7-2 0,0 0-28 0,0-1-1 16,0-6-45-16,0 7 10 0,-11 1-88 0,9-5-57 16,-1-2-17-16,3 1-38 0,0-2 28 0,0 0-208 15,0 0-30-15,12 2 21 0,-4-2 62 16,15-3-11-16,-11 3 63 0,7 0 2 0,6 0 46 16,1 0 20-16,29-9-22 0</inkml:trace>
  <inkml:trace contextRef="#ctx0" brushRef="#br0" timeOffset="-152318.22">13303 7313 787 0,'5'-14'264'0,"0"5"-19"0,-3-2-4 16,-2 4-4-16,0 0-32 0,0 7 3 0,0 0-17 15,0-7 5-15,0 7-11 0,-12-9-20 16,6 10 38-16,-11 5-4 0,-2 1-10 0,3 5 4 16,-2 1-23-16,0 1-4 0,3 2-17 0,0 2-13 15,3 0-10-15,1 0-12 0,4 0-7 16,3 0-13-16,1 0-6 0,3-12-4 0,0 3-11 15,13 11-15-15,0-11 0 0,1-4-18 16,2 1-13-16,-1-6-11 0,-1 1-31 0,-5-1-12 16,6 0-18-16,19-17-2 0,-16 7 5 15,1-1-65-15,-3-2-3 0,-2-1-14 0,0-3-11 16,-1 0-15-16,-2-2 0 0,-1-5 8 0,-1 2 5 16,-5-1 16-16,3-2 7 0,-4 0 4 15,-2 1 19-15,-1 13 16 0,0-7-4 0,0-1 15 16,0-2 18-16,-11-21 14 0,9 22 8 0,2 4 16 15,-4 1 17-15,1 4 22 0,-1 1-5 16,3 3 22-16,-1 0-2 0,0 3 10 0,0-1-17 16,1 3 24-16,0-1-12 0,1 3 40 15,0 0-11-15,-1 1 25 0,1 2 6 0,-2 2 9 16,2 1 8-16,1 16 10 0,-1-12 0 0,0 7 9 16,0 6-2-16,0 4-8 0,0 1 7 0,0 3-21 15,11 31-18-15,-8-31-12 0,1-1 5 16,-1-2-24-16,0-2 8 0,-1-6-14 0,1 0-20 15,-1 0-27-15,2-3-27 0,-1-5-6 16,-2-3-34-16,2-3-25 0,2-4-27 0,0 2 9 16,1-4-122-16,-6 0-64 0,0 0 25 0,8 0-219 15,4 0-46-15,10-14 50 0,-7 7 30 0,0-3 23 16,3 3 34-16,3-2 8 0,0-1 34 16,6 0 16-16,-1 0 20 0,4 3-8 0</inkml:trace>
  <inkml:trace contextRef="#ctx0" brushRef="#br0" timeOffset="-151771.96">14162 7127 533 0,'0'-4'426'0,"2"1"-77"0,-2-2-44 16,0 1-38-16,2-1 30 0,-2 1-24 15,2-2-17-15,0 1-21 0,1 0-24 0,8-4-26 16,1-1-20-16,1 2-6 0,3 3-24 0,-3 2 3 16,-4 2-19-16,-9 1-8 0,13 0-16 0,14 15 2 15,-17-3 1-15,0 1 1 0,-2 4-19 16,-4 2-11-16,-1 0 3 0,-3-11 0 16,0 7-14-16,-15 21 3 0,5-16-20 0,1-4 7 15,-1 1 4-15,1-3-11 0,-2 0-7 0,0-2-4 16,2-3-4-16,0-2 9 0,0-3-3 0,4 0-11 15,1-2-1-15,-2-1-5 0,6-1 1 16,0 0-10-16,0 0 0 0,0 0-15 16,-7 0 10-16,-1-11-4 0,10 9-11 0,-4-2 12 15,7 2-10-15,-2-1-1 0,1 0 7 0,0 3 8 16,3-3-1-16,-2 2-4 0,2 1-13 0,0 0 19 16,3 0-11-16,2 0 6 0,20 11-8 0,-19-3 2 15,-1 1 4-15,2 1 12 0,-3-1 4 16,-1 3-1-16,-3 0-7 0,-1-3 6 0,-5-1 8 15,1 1 1-15,-2-9-4 0,0 0-3 16,0 8 5-16,0-1-10 0,-16 9 8 0,3-8 5 16,2-4 1-16,-1-2-9 0,-4 2 3 0,0-3-20 15,-3-1 3-15,9 0-18 0,-5 0-10 0,-4 0-22 16,0 0-22-16,0 0 8 0,-14-10-55 16,18 2-39-16,-1 1-40 0,7 3-53 15,3-2 28-15,4 1-171 0,0-1-75 0,2-1 18 16,0 7 40-16,0-10 16 0,18-12 23 0,-7 7 35 15,6-2 29-15,5 3-21 0,2-2 45 16</inkml:trace>
  <inkml:trace contextRef="#ctx0" brushRef="#br0" timeOffset="-151121.66">14575 7149 857 0,'2'0'351'15,"-4"3"-39"-15,2 1 0 0,-2-1-39 16,-3 11 41-16,-1 0-24 0,-2 2-17 0,4 2-17 15,0-1-11-15,0 1-34 0,3-1-6 0,1-3-1 16,0-5-25-16,0 3-6 0,11 14-28 16,-1-13-5-16,-2-3-22 0,3-3 1 15,1-1-28-15,5-2 3 0,4-4-8 16,-12 0-13-16,9 0-9 0,0 0-24 0,19-17-13 16,-18 7-10-16,0-1-17 0,-1-2-6 15,-5 1-6-15,0-4-20 0,-4 0 17 0,-2 1-24 16,-4-1 1-16,-3 4-16 0,0 12-1 0,0-12-17 15,-21-8 18-15,7 11-6 0,0 6 6 16,-3-5-42-16,-1 3-20 0,1 1-23 0,2 3-7 16,4-1-21-16,3 2-8 0,-2-1-19 0,6 1-23 15,-2 0 19-15,6 0-47 0,0 0-33 16,0 0-1-16,0 0-10 0,-1-1 22 0,3-1 46 16,5 1 52-16,-2-1 30 0,2 1 70 0,13-4 7 15,2 2 95-15,3-4 51 0,-2 4-10 0,3-4 12 16,-1 3 22-16,0 1 13 0,2 0 2 15,-2-2 18-15,-4 4 5 0,-9 1-14 16,2 0 11-16,1 0-23 0,-1 0 9 0,-1 0-14 16,-4 0-13-16,14 16-12 0,-14-9 60 0,-1 4-16 15,-3-2-18-15,0 0 19 0,-3 3 3 0,0-3-19 16,-2-1-4-16,0 4-13 0,0 3-14 16,0 0-23-16,0-3 11 0,0 0-6 0,0-3-2 15,0 1-10-15,0-2 3 0,9 12-10 16,-2-12 2-16,-1-1-21 0,2-1 4 0,-2-2-7 15,1-4 9-15,1 3-16 0,2-3 3 0,3 0-2 16,4 0-7-16,16-14 6 0,-16 6 1 16,-5-1-13-16,3-2 2 0,-1-3-3 0,-3-2 9 15,-4 0-5-15,1 1-6 0,-2 0-8 0,-4-2 9 16,-2 11-2-16,0-6-16 0,-9-12 10 0,-3 12 0 16,0 0-10-16,-5 0-4 0,0 5-8 0,-4 0-30 15,1 3 5-15,-2 0-86 0,-3 0-37 16,2 1-24-16,1 0-46 0,6 2 23 0,2 0-266 15,6 0 24-15,1 0-1 0,7 1 69 16,0 0 25-16,-2 1 35 0,6 0 1 0,14 0 26 16,-4-1 39-16,8 0-4 0</inkml:trace>
  <inkml:trace contextRef="#ctx0" brushRef="#br0" timeOffset="-150191.25">16148 7057 371 0,'5'0'287'16,"-1"-3"-44"-16,2 3 2 0,-1-2-10 0,0 0-44 15,-3 0 8-15,3 1-20 0,-1-1-12 0,-2 0-17 16,0-1 2-16,2 3-15 0,-3-1-10 16,2-3-21-16,-1 3 2 0,-2-1-23 0,0-2 17 15,2 0-23-15,-2 1 18 0,2-1-17 0,-2 0-5 16,0 1-2-16,0 3-10 0,0 0-17 15,0-6 25-15,0 6-4 0,0-8-6 0,0 8-5 16,-14-12-8-16,8 10-4 0,-3 2-4 0,3 2-5 16,-4-2-2-16,-24 10 17 0,13-2 0 15,0 1-6-15,-4 3-3 0,4-2 1 0,2 3-7 16,1 3 10-16,1-4-16 0,4 2 11 0,2-3-2 16,2 0-39-16,0-1 0 0,5-1 40 0,1-1-37 15,1-3 33-15,2-5-5 0,0 0-22 16,0 7 5-16,0-7 30 0,23 22-28 0,-14-18-5 15,6 3-1-15,1-1 9 0,2-2-3 0,2 1 13 16,1 2-26-16,-2-4 12 0,2 3 0 16,-1-4-2-16,-2 3-4 0,0 0-26 0,0-1 22 15,-7 1 2-15,0 2 7 0,-3 0-6 0,-2-2-28 16,-1 2 30-16,-3-2-13 0,0 0 2 0,-2-2 29 16,0-3 4-16,0 0-7 0,0 0-12 15,0 8 19-15,-13 3-1 0,-1-1-10 0,1-6 14 16,-1 1-17-16,1-2-5 0,-3-1 12 0,-2 2-14 15,2-3 2-15,-1 1-5 0,5-2-21 0,-3 0-1 16,-2 0-18-16,0 0-5 0,-18-16 3 16,24 12-58-16,5-2-31 0,-8-4-37 15,5 0-47-15,3-3-16 0,6 1 21 0,0 5-233 16,0 7-16-16,0-12 42 0,20-11-3 0,-9 8 49 16,0 2 37-16,5-1 4 0,5 3 25 15,2-1 15-15</inkml:trace>
  <inkml:trace contextRef="#ctx0" brushRef="#br0" timeOffset="-149858.07">16427 7064 655 0,'0'7'366'16,"0"0"-32"-16,2 0-9 0,-2 12-41 0,0-10-36 16,0 3 41-16,11 22-39 0,-8-15-1 0,3-2-17 15,1 0-37-15,-1 1-7 0,6-3-15 16,-1-4-20-16,0 0-10 0,7-2-20 15,-2 0-1-15,-2-4-24 0,4 0-8 0,-1-4-14 16,4-1 5-16,-4 0-13 0,-7 0-9 0,17-10-9 16,-9 3-4-16,-2-1-10 0,1 0 1 15,-3-5-13-15,-3-2-9 0,-2-2-5 0,3 1 16 16,-8-1-17-16,3 0-3 0,-5-1-6 0,-2 18 10 16,0-15-13-16,-13-14-21 0,0 13 27 0,-2 3-5 15,-3 2-10-15,0 1-9 0,-6 0 9 16,-1 6-22-16,0 0 4 0,-2-1-70 0,3 3-19 15,1 2-21-15,3 0-38 0,13 0-29 16,-1 0 18-16,-4 0-220 0,5 0-49 0,1 0 4 16,6 0 37-16,0 0 29 0,0 0 42 0,-13 9 4 15,14-9 34-15,4 2 38 0</inkml:trace>
  <inkml:trace contextRef="#ctx0" brushRef="#br0" timeOffset="-148428.4">17707 7074 610 0,'0'0'268'15,"0"0"-16"-15,-15 0-40 0,15 0 13 0,0-13-17 16,0 13-19-16,0 0-3 0,0 0 12 0,0 0-36 15,0 0 19-15,0-13-33 0,-25-2 2 16,25 13 3-16,0-1-15 0,0-2-15 0,0 2-42 16,2-2-8-16,1-1-7 0,3-7 16 15,2 4-9-15,3-1-24 0,-1 0 14 0,6 2-6 16,2 2-6-16,0 3-5 0,-1 3-5 0,-9 0-4 16,5 0-3-16,18 13 5 0,-15-3 9 15,-4 3 4-15,-2 3-4 0,-4 0 17 0,-2 2-23 16,-2 3-22-16,-2-4 20 0,0-9 10 15,0 4-9-15,0 2-1 0,-16 19-17 0,8-18-9 16,-1 0 6-16,-4-3 0 0,0 1-4 16,0-2 10-16,-2-2-5 0,2 2-22 0,1-7 11 15,-2 1-8-15,0 1-8 0,4-1-20 0,1-2 4 16,0 3 2-16,2-5 19 0,1 0 0 0,1 0-26 16,1 2 3-16,2-2 1 0,0 0-14 15,2 0 1-15,0-1 6 0,0 0 1 0,-3 0 3 16,7 0 4-16,-1 0 2 0,1-1 26 15,3 1-1-15,-3 1 10 0,18-1-4 0,-13 0 4 16,7 0-3-16,2 0 4 0,5 0-2 0,22 9 0 16,-21-9 1-16,1 2-2 0,-1-1-1 15,-1 1-2-15,-1 0-68 0,-1-1-24 0,-1-1-35 16,-11 0-33-16,2 0-62 0,5 0 20 0,-1 0-217 16,-1 0-43-16,-2 0 23 0,4 0 41 0,-3 0 28 15,1 0-7-15,0-6 85 0,3 6-14 16,21-19 44-16</inkml:trace>
  <inkml:trace contextRef="#ctx0" brushRef="#br0" timeOffset="-147806.12">18306 6994 827 0,'-5'-3'316'16,"4"0"-26"-16,-2 0-23 0,1 2 2 16,1-1-47-16,-1-1-10 0,3-1-44 0,-1 3 2 15,1-2-21-15,1 0-19 0,2 0-14 16,2 1 4-16,9-3-23 0,2 0-11 0,3 2-10 16,-3 1-6-16,7 2 21 0,-15 0-6 0,4 0-9 15,17 10-16-15,-13-3-7 0,0 5 22 16,-3-1-5-16,-2 3-13 0,-3-2 10 0,-4 1-15 15,-2-3-4-15,-2 0-6 0,0 0-29 16,-1-10 16-16,0 9 14 0,0-1-14 0,-10 11-3 16,1-6-2-16,2-4-9 0,-2-4-7 15,2 0-1-15,0-1-1 0,0-1 11 0,-1-1-2 16,2-2-1-16,0 1 0 0,1 0-6 0,-1 0-22 16,0 2 1-16,0-2-21 0,2-1 0 15,-1 1 5-15,1-1 2 0,1 2 17 0,-2-2 2 16,3 1 0-16,0-1 1 0,2 0 1 0,0 0-7 15,0 0 1-15,0 0 2 0,12 1 1 16,-7 0 1-16,2 1 1 0,8 5 8 0,2-3-18 16,1-1 11-16,-2 2 1 0,0 0 34 15,-1 3-15-15,1 0-1 0,-4-2-10 16,-1 0-1-16,-6-3 17 0,1 2 15 0,-2 0-8 16,-1 0-5-16,-1 0-13 0,-2-2-12 0,0 1 36 15,0-4-6-15,0 0 17 0,0 0-17 0,-14 22 0 16,4-17 9-16,2-4-20 0,-5 5 6 15,-1 0-6-15,1-3-10 0,0-1 5 0,-5-1 16 16,0 1-15-16,0-2-26 0,2 0-1 0,7 0 0 16,-6 0 2-16,-1 0 0 0,-16-12-59 0,16 9-8 15,5-2-3-15,2 0-17 0,3 1-34 16,1 0-34-16,1-1-18 0,2 0-31 0,2 0 20 16,0 5-243-16,0 0 18 0,0-13 22 15,19-13 23-15,-10 15 41 0,1-2 17 0,4 1 37 16,2 1-12-16</inkml:trace>
  <inkml:trace contextRef="#ctx0" brushRef="#br0" timeOffset="-147377.91">18900 6946 838 0,'2'-1'292'0,"1"-1"-38"0,-1 3 22 0,-1 1-31 15,0 0 9-15,-1 0-60 0,0 4 17 16,0 1-44-16,-4 8-16 0,4-6 46 16,-10 17-20-16,2-7 7 0,2 0-22 0,0-4-3 15,0 3-32-15,1-3 3 0,0 1-21 0,1-5-17 16,1 0-2-16,1-5 5 0,1 0-5 0,-1 0-13 15,2-1-9-15,-1-2 1 0,1 0 4 0,0-3-6 16,0 0-2-16,0 0-9 0,19 19-11 16,-3-14-3-16,-4-3-5 0,7-1 5 0,-9-1-15 15,6 0 9-15,4 0-6 0,2 0-6 16,1 0 0-16,2 0-13 0,-1 0 0 0,-2 0-31 16,1 0 4-16,-2 0-11 0,-5 0-15 0,2 0 4 15,-4 0-80-15,-2 0-20 0,6-3-33 16,-15 1-50-16,-1-1-19 0,1 3 20 0,-3-3-164 15,0 0-94-15,-2-1 39 0,1 2 31 0,-3-2 41 16,1 0 21-16,0 2 24 0,-1-2 11 16,1 0 15-16,-8-4-33 0</inkml:trace>
  <inkml:trace contextRef="#ctx0" brushRef="#br0" timeOffset="-147141.8">19063 7052 440 0,'-2'-1'365'0,"1"1"-55"0,0 1 0 0,-2 0 18 15,2 0-41-15,-2 2 15 0,2 1-12 0,-1 2-17 16,-3 10-34-16,1 0 6 0,1-4-11 16,1 6-21-16,2 2-28 0,-2-4-14 0,0 2-22 15,1-1-6-15,1-10-14 0,0 3-25 16,0 2-4-16,0 0-9 0,0-3-26 0,0 1-22 16,0-2-22-16,0-1-32 0,0-7-34 0,0 7 5 15,0-7-103-15,0 0-42 0,7 10-45 0,-3-9 23 16,-1-2-227-16,2 1-36 0,-1 0 2 15,-1-3 64-15,2 0 20 0,8-5 25 0,-1-2 24 16,2 2 26-16,4-2 16 0,2 3-9 16</inkml:trace>
  <inkml:trace contextRef="#ctx0" brushRef="#br0" timeOffset="-146583.49">19597 7031 623 0,'9'-11'355'16,"-3"2"-25"-16,-2 2-34 0,0 2-1 0,-1 0-33 16,0 0-31-16,-1 0-5 0,1 0-5 0,-3 3-10 15,1-1-11-15,-1 3-23 0,0 0-24 16,0 0-13-16,0 0-14 0,-13-13-19 0,8 11-3 16,-1 2-8-16,-11 4-16 0,10-4-12 15,-21 7 11-15,9 0-23 0,0 1 8 0,1 1-22 16,1-1 8-16,-1 3-12 0,6-1-5 0,-2 4-13 15,2-4 24-15,1 0-23 0,1-1-6 16,2 2 10-16,4-5-1 0,2 0-8 0,1-4 0 16,1 3 0-16,0-5 10 0,0 0-11 0,0 7 2 15,12 5-14-15,1-3 24 0,-2-1-18 0,1 0 2 16,5 1-6-16,-1-2-7 0,1 0 10 16,-3 0 7-16,1-2-6 0,0 3-11 0,2-1 7 15,-4-1 4-15,0 5-9 0,-1-2 1 16,-2 2-7-16,-2-4 9 0,-3-1 1 0,-1-1 1 15,-2 0-12-15,-1 1 23 0,-1-6-1 0,0 0 7 16,0 6 6-16,0-6-9 0,0 6-9 16,-13 5 15-16,-1-3-8 0,5-4 0 0,-1-1 3 15,-1-1 3-15,3-2-10 0,8 0 8 16,-8 0-9-16,0 0 6 0,1 0-3 0,1 0 3 16,-13-10 7-16,9 3-1 0,3 0 5 0,3 0-19 15,3-1 4-15,1 0 4 0,0 8-7 16,0-11-2-16,15-14-4 0,-5 11-2 0,0 2-8 15,3-1-1-15,1 0-19 0,-2 2 0 0,4 0-17 16,-2 1-14-16,4 1 5 0,-2 1-81 0,3 2-29 16,-6-1-30-16,5-1-55 0,3 1 26 15,-2 1-276-15,1-1 2 0,2 2 41 0,4-2 37 16,-1 5 26-16,4-1 39 0,4 0 29 0,-2-1 9 16,2 2 15-16,2 2-4 0</inkml:trace>
  <inkml:trace contextRef="#ctx0" brushRef="#br0" timeOffset="-146311.42">20428 6903 635 0,'-2'1'382'16,"1"2"-45"-16,-2 0-44 0,2 3 39 0,-3 11-32 15,-3 0 8-15,4 3-6 0,0-1-31 0,0 3-4 16,2 1-30-16,-1 0-17 0,0-1-14 15,2 5-19-15,0-4-22 0,0 0-21 0,0-14-19 16,0 8-9-16,0-3-2 0,0 1-28 16,0-3-26-16,0-3-24 0,0-1-31 0,0-2-29 15,0-6-34-15,0 7 5 0,0-7-143 0,0 0-51 16,0 0 26-16,0 9-260 0,-1-11 5 16,0-1 24-16,-1-2 39 0,-1 2 27 0,-6-10 36 15,3 5-2-15,0-4 30 0,-3 1 21 16,-1 0 34-16</inkml:trace>
  <inkml:trace contextRef="#ctx0" brushRef="#br0" timeOffset="-146092.31">20260 7108 793 0,'-3'-1'392'0,"3"0"-29"0,-2 1-49 0,0-2-39 16,2 2-34-16,1 2 58 0,1-2-16 0,2 1-12 15,3 0-34-15,-1 1-21 0,13 3-24 0,1-2-15 16,4 0-24-16,-1 0-16 0,3 0-15 15,-4 1-11-15,4-3-42 0,-1 2-24 0,0-1-58 16,1-1 0-16,-13-1-135 0,5 0-63 16,3 0 20-16,23-13-313 0,-21 8 45 15,-2 0 25-15,2-3 46 0,-4 0 19 0,0 1 22 16,0 0-10-16,-2-4 57 0,3 7 23 16,-3-3-25-16</inkml:trace>
  <inkml:trace contextRef="#ctx0" brushRef="#br0" timeOffset="-145677.12">20896 6958 638 0,'0'-1'384'16,"0"0"-52"-16,-1-1-56 0,-1 1 18 0,-2 2-55 16,0 1-27-16,0 0-26 0,0 2 15 0,1-1-24 15,-7 9-1-15,0 0-35 0,0 1-13 16,1-2 2-16,3-2 0 0,0 3-15 0,3-3-11 15,2 0-14-15,-1 0-20 0,2-4 0 16,0-5 10-16,0 0-38 0,12 22 13 0,-3-18-4 16,5 2-12-16,-2-2 9 0,5 0-12 0,1-3-22 15,3 0 8-15,-1 0-4 0,2 1 15 16,-2-1-28-16,0 0 0 0,0-1-1 0,-5 0 0 16,4 5-27-16,-8-3 3 0,-1 0 1 15,-2 3 7-15,-3-3 1 0,0 1 39 0,-1 0-20 16,-2 1-2-16,0 1 10 0,-1 0 9 0,1-1 6 15,-2-4-29-15,0 0 23 0,-11 22 1 0,0-10 8 16,-1-4-6-16,-1 4-10 0,-2-5-8 16,2 0 15-16,-4-1-5 0,0 1-2 0,-2-6-12 15,0 2 0-15,1-3-27 0,-2 0 2 0,11 0-63 16,-5 0-28-16,-1 0-42 0,-2 0-23 16,-16-11-73-16,23 5 20 0,0 4-241 0,3-2 24 15,2 3 47-15,1-3 33 0,1 1 24 0,2 0 23 16,0-2 8-16,2 1 8 0,1-1 21 15</inkml:trace>
  <inkml:trace contextRef="#ctx0" brushRef="#br0" timeOffset="-145391.99">20904 6938 658 0,'-2'-2'383'0,"-1"2"-45"16,1 0-28-16,3 0-40 0,3 2-33 15,-1-2-17-15,2 1-3 0,3 0-27 16,11 0-10-16,-8-1-22 0,7 0-16 0,25 5-17 16,-17-3-11-16,-1 0-20 0,1 0-17 0,-2-2-7 15,0 1 13-15,4-1-8 0,-5 0-89 0,-12 0-41 16,5 0-58-16,-2 0-62 0,3 0 16 15,-3 0-283-15,12-12 16 0,-19 12 19 0,1-2 52 16,-3 1 13-16,0 1 35 0,-5 0 27 0,0 0-19 16</inkml:trace>
  <inkml:trace contextRef="#ctx0" brushRef="#br0" timeOffset="-144870.75">21776 7014 1005 0,'1'-3'328'0,"0"-2"-40"0,0 1-35 0,-2-1-24 16,2 2 4-16,-3-2-21 0,-6-5-39 0,1 3 6 15,-2 2-25-15,-6 1-18 0,1 1-14 0,4 3-13 16,-4 0 21-16,-24 12-12 0,15-2 9 0,0 0-31 15,1 3-15-15,3 1 22 0,0 0-19 16,3 3-6-16,1-3-22 0,3 3 27 16,1-5-33-16,4 1 17 0,4-4-14 0,1 1 6 15,2-10-16-15,0 0 12 0,0 0-12 0,14 14-9 16,-6-12-4-16,-1-2 3 0,1 0-15 0,13 0 2 16,-11 0-12-16,8 0 10 0,1 0-8 15,26-14-12-15,-22 7 9 0,0-2-1 0,-3-2-7 16,1 3 8-16,-4-1 1 0,0 0-6 0,-3 1-5 15,1 1-14-15,-7 2 20 0,-1 1 5 16,0 1-16-16,-2 1 11 0,-1 2-8 0,-2 0 22 16,-2 0-15-16,0 0 24 0,6 9 2 0,-6-2-7 15,0 12 14-15,0-11 6 0,0 7-4 16,0 4 9-16,-12 22-13 0,8-21 3 16,-2 1-2-16,4-1-6 0,-1-3-3 0,-1-1-3 15,2-3-11-15,1-4-46 0,0-1 0 0,-1-2-11 16,2-3-22-16,0-3 8 0,0 0-109 15,0 0-51-15,0 0-29 0,10 6 25 0,-7-6-229 16,1-3-32-16,2 0 30 0,5-7 52 16,2-3 19-16,1 0 11 0,0 0 24 0,0-5 24 15,-1 0 29-15,0 2 32 0</inkml:trace>
  <inkml:trace contextRef="#ctx0" brushRef="#br0" timeOffset="-144481.56">22223 6803 928 0,'3'-3'340'0,"-1"0"-39"0,-2 1-40 15,0 0-15-15,-1 2 11 0,-1 1-32 0,-1 1 0 16,-1 2-2-16,-5 11-29 0,-2 2-1 16,-1 3-11-16,2 5 1 0,0-1-12 0,3 2-7 15,1 3-9-15,-1-1-2 0,1 1-18 0,3-2-4 16,2 1-12-16,1-2-23 0,0-13 0 15,0 6-8-15,0 4-7 0,14 17-12 0,-6-22-2 16,2-3-8-16,4-2-4 0,-2-3 0 0,4-3-13 16,-5-3-13-16,6 2-13 0,1-4-12 0,-2-2 0 15,-7 0 0-15,4 0-3 0,17-15-10 0,-14 7 5 16,-2-1 2-16,-2 1-1 0,-4 1 0 16,-4-1-8-16,-2 1 2 0,-1 1 5 15,-1 6-4-15,0-8-12 0,-18-7 8 0,5 7 6 16,-2 2 6-16,-5 0-28 0,-1 2-11 0,1-1-18 15,-2 2 5-15,0 1-85 0,2 1-20 16,1 0-54-16,6-2-41 0,1 1 25 0,1 2-260 16,3-3 0-16,1 2 34 0,4-2 56 15,3 3 3-15,0 0 37 0,22-5 19 0,2 2 22 16,-8 3 8-16,11 0 46 0</inkml:trace>
  <inkml:trace contextRef="#ctx0" brushRef="#br0" timeOffset="-143316.02">23543 7027 748 0,'0'0'257'15,"0"0"1"-15,0 0-39 0,0 0 10 0,0 0-38 16,0 0-11-16,0 0 9 0,0 0-21 16,0 0 17-16,0 0 7 0,0 0-23 15,0 0 29-15,0 0-30 0,-25 22 6 0,21-6-2 16,0 2-17-16,0-2-14 0,0-1-12 0,0-1-7 15,1-1-12-15,1-5-16 0,1 2-6 16,-1-4-10-16,0 0-4 0,1-2 1 16,0 0-16-16,-1-1-1 0,2 0-17 0,-1 1 14 15,0-3-18-15,0 1 13 0,1-1-17 16,-3 1 5-16,3-2-4 0,0 0-6 0,0 0-20 16,0 0 8-16,-3-14-17 0,4 7-10 0,5-7 6 15,-2-2-2-15,5-1-2 0,0 1 1 0,2 1 2 16,0 2 8-16,0 1-15 0,2 1 1 15,-1 2 12-15,1 3-9 0,-1 3 5 0,-1 1 15 16,-11 2-25-16,14 0 10 0,2 0 14 16,14 17 9-16,-16-8 1 0,-2 2 2 0,1-2-5 15,-3 2-2-15,-2 2 18 0,-1 1-15 0,1-7 1 16,-6-3 3-16,0 2-11 0,1-2 5 0,-1 0 0 16,0-1 5-16,0-1-5 0,-1 0-7 15,0-1 0-15,-1 1 9 0,0-2-5 0,0 0 6 16,-1 1-8-16,0-2 3 0,-1 1-2 0,2 0-1 15,-1-3-8-15,1-1 1 0,0 1 7 16,0-1-6-16,0-1-6 0,1-1 9 0,-1 0-7 16,3 1-1-16,0-1-2 0,7-7 1 0,-1 1 4 15,2 1-14-15,1 0 22 0,-1 2-9 16,2 2 3-16,2 0-11 0,4 3 5 0,-2 3 8 16,-8 1-4-16,4 0 3 0,2 0 10 0,21 10 5 15,-19-5-3-15,-1 2 14 0,-2 3 5 16,0-2-5-16,-4 0-7 0,-1 5 4 0,-3-4 10 15,-1-1-19-15,-3-2 0 0,-1 0-2 16,-1-6 8-16,0 0-15 0,0 9-15 0,0-4-5 16,-15 14-31-16,9-13-24 0,-1-2-37 0,3-1 10 15,-2 0-90-15,-1-2-33 0,2-1-59 16,2 0 25-16,3 0-220 0,0 0-52 0,0 0 40 16,0 0 38-16,-8-11 37 0,9 6 48 15,3 0 5-15,3-7 13 0,4 0 3 0,6 1 63 16,1 0-14-16</inkml:trace>
  <inkml:trace contextRef="#ctx0" brushRef="#br0" timeOffset="-142994.87">24230 7008 449 0,'-1'1'374'16,"1"3"-20"-16,-2 1-15 0,0 0-37 0,-5 9-17 16,2 1-36-16,-2 2-6 0,3-2-8 15,2-3 15-15,-1-1-30 0,2-1-15 0,1-10-15 16,0 9-26-16,0-1-10 0,0-1-4 15,12 11-19-15,-4-12-13 0,1 0-19 0,-1-2 4 16,8 0-26-16,-4-1 3 0,6-2-13 0,-8-1-18 16,3 0 2-16,2 0-2 0,19-17-9 15,-13 12-9-15,-4-4-15 0,-1 0 3 0,-1-2-25 16,-2-1 22-16,-4 0-32 0,-2 0 1 0,-1 2-11 16,-5 4-17-16,-1-3 16 0,0 9-1 15,0 0 3-15,-17-17 2 0,3 12 2 0,-1-2-32 16,-2 5-13-16,-2-1-20 0,-1 2-5 0,11 1-16 15,-8 0-23-15,1 0-22 0,-2 0-36 0,-11 11-7 16,20-9 19-16,1-1-190 0,5 1-68 16,-2 0 6-16,5 1 55 0,2 0 13 15,2 1 26-15,12 3 20 0,6 1 14 0,4-1 41 16</inkml:trace>
  <inkml:trace contextRef="#ctx0" brushRef="#br0" timeOffset="-142420.58">24743 7134 262 0,'7'-2'351'0,"0"-3"-61"0,4-2-10 0,-3 2-1 16,-2 0-40-16,-3-1 0 0,2 0-31 0,-2-1-18 15,0 2-11-15,-2 1-23 0,0-1-2 16,-1 5-27-16,0 0 23 0,0-6-38 0,0 6 6 16,0-9-7-16,-11-1-16 0,-3 4-9 15,3 3 5-15,-1 3 0 0,3 0-15 0,-5 0 21 16,-20 14-44-16,16-5 12 0,-1 0 9 0,1 4-14 15,1 1 5-15,3 1-3 0,-1 0-6 0,5 6-6 16,4-3-7-16,0-1 8 0,6-3-2 16,0-6 1-16,0 3-18 0,12 11 8 0,-1-11-3 15,-2-5-15-15,3 2 14 0,1-2-10 16,0-4-3-16,-1-1-4 0,-4-1-13 0,6 0 23 16,16-13-36-16,-13 5 3 0,1-1-23 0,2-2 3 15,-4 0-39-15,1-4 15 0,-2 0-19 0,1-3 8 16,-3-1-9-16,0-3-22 0,-3 1 20 15,0-4-20-15,-5 0 17 0,4 0-9 0,-4-2 14 16,-1 1-4-16,-2 0 19 0,-2 13-3 16,0-5 6-16,0-2 25 0,0 0 2 0,0 2 2 15,0 1 18-15,-12-13-14 0,9 20 9 0,0 4 11 16,1 0 17-16,0 2-20 0,0 0 10 16,0 2 19-16,-1 1 13 0,2 2-2 0,-2 1-4 15,0 3 47-15,-2 10 18 0,0 2 1 0,0 4-1 16,-1 3 6-16,2 2-10 0,3 2 9 0,-1 0-4 15,2-1-1-15,-1 3-13 0,0 0-13 16,1-15 4-16,0 6-10 0,0 3-7 0,0-1-3 16,11 25-17-16,-9-27-4 0,0-9-4 15,-1-1-24-15,2-2-10 0,-3-3-3 0,2-1-33 16,0-1-31-16,0-2 7 0,2-1-107 16,-1 0-13-16,1-1-43 0,1-3-40 0,-5 3 25 15,21-17-266-15,-8 9 33 0,2-3 35 0,6-1 23 16,0 3 23-16,1-2 26 0,1-1 40 15,-3 3 28-15,5-2 9 0,-1 1 9 0</inkml:trace>
  <inkml:trace contextRef="#ctx0" brushRef="#br0" timeOffset="-142132.46">25554 6803 331 0,'3'0'377'0,"-3"0"-50"16,1 1-30-16,1 2 18 0,-1 3-33 0,-2 1-34 15,1 0 27-15,-1 15-26 0,1-10-15 16,0 6-18-16,0 3-23 0,0 3-26 0,0-1-19 16,0 0-26-16,0-2 3 0,0-1-4 15,0 0-29-15,0-3-24 0,0-3-10 0,0-2-6 16,6 7-51-16,-3-14-72 0,1-3-35 0,0 4-41 15,1-6-70-15,1 0 19 0,-2-3-176 16,3 3-67-16,16-10 22 0,-9 3 24 0,2-2 42 16,1-2 17-16,0-1 30 0,-1-2-6 15,1-1-24-15</inkml:trace>
  <inkml:trace contextRef="#ctx0" brushRef="#br0" timeOffset="-141798.31">25844 6899 602 0,'-3'1'386'15,"-1"1"-39"-15,0 2-19 0,-7 7-33 0,0 3-41 16,-3 1-26-16,5 2-23 0,1 2-24 16,2-2 12-16,1 2-23 0,2-1-18 15,3 2-5-15,0-12-15 0,0 2-18 0,0 4-15 16,15 7-4-16,-8-13-35 0,-1-3 19 0,1-2-11 16,0 0-7-16,1-2 0 0,1-1-10 15,1 0-9-15,5 0-9 0,1 0 6 0,20-12-8 16,-18 4-25-16,-2-1 15 0,2 0-3 15,-5-5-1-15,0 1-2 0,-1-2-1 0,-3 0-2 16,-3-1-1-16,-3 2-18 0,-1 1 1 0,-2 13 0 16,0-9 11-16,-18-14-9 0,6 13-1 15,-4 2 3-15,1 5-2 0,-5-4-26 0,-1 3-17 16,-1 1-6-16,1 0-19 0,-1 2-19 0,3 0-16 16,0 1-56-16,6 0-38 0,3 0 17 15,0 0-213-15,2 0-35 0,3 0 7 0,5 0 46 16,0 0 31-16,-6 1 38 0,11-2 1 15,1 1 27-15,1-1-14 0</inkml:trace>
  <inkml:trace contextRef="#ctx0" brushRef="#br0" timeOffset="-141337.03">26145 6895 560 0,'2'0'351'0,"-2"-2"-30"15,2 2-20-15,-1 2-20 0,0-2-25 0,1-2-31 16,0 1-26-16,0-1-23 0,-2 2 25 0,4-3-23 16,-2-1-39-16,1 1-16 0,1 1 14 15,11-5-12-15,-6 2-4 0,1 2-28 0,5-3-4 16,-4 4-13-16,7 0-7 0,-4 1-7 16,-1 1-5-16,-13 0-1 0,13 0-5 0,3 0 5 15,13 16-28-15,-15-9 6 0,-4 2-17 0,-1 2 17 16,-4-2-6-16,-4 1-24 0,-1 0 5 0,0-10 10 15,0 9-12-15,-16 14-2 0,7-14-1 16,-3 3 0-16,-3-2 21 0,1 0-21 0,-3 1 17 16,0-4 0-16,4 2-5 0,-5-4-15 15,4 3-2-15,-2-3 16 0,5-1-20 0,0 0 16 16,3-2-1-16,1 2-31 0,2-3 5 0,0 1 18 16,2-1 11-16,1 2-13 0,-1-1-6 0,1 0 1 15,2 0-22-15,0-2 3 0,0 0 33 16,0 0-2-16,11 5-16 0,-6-5 1 15,1 1 1-15,12 3 21 0,3-2-8 0,-1-1-6 16,3 0 6-16,1 1 1 0,-1-2-14 0,3 1 1 16,-2-1-61-16,-10 0-9 0,6 0-38 15,2 0-37-15,25-12-35 0,-23 6 17 0,-2-1-163 16,-2-1-106-16,-4-2 16 0,0-1 7 0,-2 0 34 16,-2-1 23-16,0-1 27 0,-2 1 12 15,0-2 27-15</inkml:trace>
  <inkml:trace contextRef="#ctx0" brushRef="#br0" timeOffset="-140990.93">26661 6803 636 0,'1'0'390'0,"1"2"-44"0,0 0-19 15,-1 3-41-15,1 0-35 0,1 12 16 0,-3-2-12 16,1 3-30-16,-1 1-19 0,0-10-14 15,0 6-27-15,0 3-8 0,0 0-16 0,0 1-9 16,0-2-17-16,0 1 4 0,0-2-42 0,0-1 14 16,0-6-10-16,0 0-5 0,0-1-3 15,0-3 7-15,0-5 8 0,0 8-1 0,0-8-17 16,0 7-9-16,9 4-3 0,-4-9-15 16,11 3 4-16,0 0-5 0,4-2-17 0,-1 0 11 15,1-3-8-15,0 1-12 0,-11-1-25 0,7 0-13 16,0 0-20-16,-1 0-15 0,0 0 5 15,-2 0-71-15,-3 0-22 0,-1 0-31 0,7-11-33 16,-11 8-18-16,1 0 22 0,-3-1-181 0,0 1-69 16,-2-1 5-16,0-1 52 0,1 0 42 15,0 0-5-15,-2 0 22 0,0 5 50 16,0 0-6-16,0-9-24 0</inkml:trace>
  <inkml:trace contextRef="#ctx0" brushRef="#br0" timeOffset="-140755.82">26860 6931 563 0,'-3'-3'358'15,"0"0"-43"-15,1 2 5 0,-2-1-37 0,2 2-6 16,-1 2-34-16,0 1 61 0,0 2-22 16,-5 8-6-16,1 2-6 0,-2 7-27 0,2-2-6 15,1 2-35-15,0 3-7 0,0-3-25 0,1 0-17 16,0 0-11-16,2-3-5 0,-1 3-29 16,0-4 4-16,0-2-21 0,2-2-16 0,-1-3-26 15,1-2-25-15,1-2-9 0,-1-2-23 0,1-1-22 16,0 1-30-16,1-3 6 0,-1-1-115 0,1-1-32 15,2-1-62-15,0-3 25 0,0 1-239 16,2-1-5-16,2-10 24 0,4 2 55 0,0-3-4 16,2-2 37-16,2 0 28 0,4-3 45 15,3-1 0-15,3 0 11 0</inkml:trace>
  <inkml:trace contextRef="#ctx0" brushRef="#br0" timeOffset="-140492.72">27433 6750 889 0,'2'-1'394'16,"0"-1"0"-16,0 0-29 0,0-1-25 0,0 1-37 16,1 0-27-16,1 1-40 0,0-1-26 15,2 0-23-15,9-3-8 0,-2 4-32 0,0 1-9 16,7 0-20-16,-10 0-12 0,6 0-12 0,3 0-16 15,2 0-36-15,-1 0-20 0,25 13 0 16,-26-8-130-16,0-3-47 0,-1 0-64 0,-4-1 21 16,4 2-286-16,-6 0 41 0,0-3 45 15,-2 0 8-15,-10 0 26 0,0 0 15 0,0 0-1 16,0 0 55-16,7 0-12 0</inkml:trace>
  <inkml:trace contextRef="#ctx0" brushRef="#br0" timeOffset="-140272.6">27508 6846 333 0,'-4'3'510'0,"3"0"-101"15,0 1 39-15,1-1-41 0,1-1-52 0,2 0-31 16,3 0-32-16,11 4-46 0,0-3-24 16,4 1-32-16,0-3-13 0,1-1-30 0,-12 0-33 15,6 0-45-15,3 0-6 0,2 0-101 16,-3 0-39-16,1 0-45 0,16-11-29 0,-19 7-67 15,-4 1 21-15,-3 1-279 0,0-2 53 0,-3 1 42 16,-1 0 3-16,1 0 39 0,-4 3 39 16,1-2 28-16,-1-1-27 0</inkml:trace>
  <inkml:trace contextRef="#ctx0" brushRef="#br0" timeOffset="-139207.1">28607 6836 623 0,'16'0'297'0,"10"-29"-41"0,-17 19-12 0,0-1-19 15,0-1-38-15,-5 2-3 0,2-3-23 0,-2 2-10 16,-1 1-27-16,-3 10 2 0,0-7-11 16,0-2-12-16,-13-9-19 0,0 10-2 0,0 1-13 15,-4 2 0-15,-3 1-12 0,-2 4 1 16,10 0 1-16,-6 0-6 0,-5 0-2 0,-26 14 6 16,24-6-21-16,0 0 6 0,2 0-19 0,3 2 11 15,-1 1-28-15,3 3 26 0,6-2 9 16,2-1-33-16,0 2 17 0,9-1 25 0,1-12-22 15,0 12-15-15,18 12 10 0,-8-11-3 16,6-2 8-16,0 1-16 0,1 0 4 0,2-3-1 16,2 2 7-16,2-2 2 0,-1 1 7 0,1-2-12 15,6 1-2-15,-5-2-14 0,0 2 32 0,-3 0-35 16,-2-2 19-16,0 0-22 0,-4 0 33 16,-1 1-15-16,-6-2 16 0,1-2-33 0,-6 1 0 15,1 1 2-15,-1-3 26 0,-2-1-3 0,-1 1-3 16,0-3 14-16,0 0 10 0,0 0-14 15,0 7-4-15,-13 2 0 0,7-6 2 0,-12 2-9 16,0-3 1-16,-3-2-7 0,0 0-2 16,10 0 9-16,-4 0-6 0,-4 0 4 0,-24-10-2 15,21 6 15-15,2-1-30 0,1-2 9 0,0 2 7 16,3 0-14-16,5 1 9 0,2 1-4 16,-2-6 0-16,3 3-7 0,4-1 11 0,2 2 1 15,2-2-26-15,0 7 25 0,0 0-26 0,13-20 8 16,-2 9-4-16,2 1 34 0,3 2-22 15,0 2-18-15,3 0 4 0,0 0-1 0,0 0 3 16,2 4 0-16,-1-1 39 0,1 1-16 16,-1 0-1-16,-1 1-15 0,2 1-3 0,2-2 2 15,-8 1-111-15,7-3-22 0,-4 2-40 16,-2-1-71-16,1-1 23 0,0 1-251 0,-5-1 34 16,4-1 31-16,1 1 46 0,-6 0 2 0,7 0 25 15,-3 0 20-15,2-2 19 0,-4 2 30 16</inkml:trace>
  <inkml:trace contextRef="#ctx0" brushRef="#br0" timeOffset="-138655.84">29076 6750 595 0,'2'-5'317'0,"-1"0"-34"15,-2-1 3-15,1 1-44 0,0 0-21 0,-2 0-28 16,0 1-21-16,0 0-12 0,-3 0 11 0,0 0-35 16,-2 3-1-16,0 1 6 0,-13 0-27 15,11 0 3-15,-24 9-24 0,12 0 7 0,-2 1-17 16,2 2-5-16,1 3-16 0,4-4-17 0,0 3 14 16,5 0-2-16,1 0-4 0,3 0-5 15,7-9-6-15,0 4 2 0,0 2-10 0,15 8-4 16,-6-9 10-16,4 0-5 0,1-3-29 15,0-3 7-15,5 0 9 0,-1-3-19 0,-11-1 4 16,3 0-4-16,-1 0 1 0,6 0-1 0,15-12-1 16,-14 6-9-16,-2-2-12 0,-1-1 31 15,1-1-24-15,-3 0 18 0,2-1-10 0,-1 1 12 16,-4 0-10-16,-1 2 4 0,-2 1-7 0,-1 3 8 16,-1-2-3-16,-2 3 2 0,0 1 2 0,1 0-2 15,-1 2 20-15,0-1-2 0,-1 1-3 16,-1 3-1-16,0-1 12 0,0 1-2 0,0 2 12 15,0 2 25-15,0 10-7 0,1-7 24 16,0 4-16-16,0 3 21 0,0 4-3 16,0 2-16-16,0-1 3 0,0-1-5 0,0 1-12 15,0 0-1-15,0-3-5 0,0 1-9 0,-5 13-5 16,3-22-16-16,2-4-13 0,-2 0-8 0,1 0-25 16,1-3-1-16,0 0-13 0,-1-2-9 15,1-2 6-15,0 0-119 0,0 0-33 0,4 5-40 16,-3-8-27-16,2 0 24 0,0-1-234 0,1 1 4 15,6-7 38-15,1-3 36 0,4 0 36 16,0-4 24-16,-1 1 34 0,4-2-2 0,-4 1 23 16</inkml:trace>
  <inkml:trace contextRef="#ctx0" brushRef="#br0" timeOffset="-138205.65">29659 6545 848 0,'5'-4'329'0,"0"-3"-23"0,0 2-52 16,-3 1-22-16,0 3-3 0,-2 1 15 15,-2 1-29-15,-2 2-9 0,-4 6 11 0,-1 3-27 16,-2 2 0-16,-5 1 1 0,6 2-15 0,-2-1 8 16,1 2-15-16,0 1-9 0,1 3-5 0,-1 0-2 15,2 1-8-15,-1 2-15 0,2-2-11 16,1 2 6-16,3-2-13 0,-2 2-15 0,1 0-21 15,2-1 13-15,1-2-15 0,2-10-18 16,0 4-4-16,0 2 10 0,14 16-8 0,-7-17-10 16,2-1-3-16,1-3 11 0,4-1-13 0,0-1 0 15,3-3-13-15,2-2 9 0,1-2-19 16,-2 0 6-16,0-2-5 0,-7-2 3 0,2 0 1 16,2 0 5-16,18-11-11 0,-18 4-7 15,1-3-5-15,-5 0 12 0,1-1-15 0,-3 1 0 16,-3 0 10-16,-4 1-3 0,-1 1-16 0,-1 8 5 15,0-8 4-15,-14-8-13 0,0 6-4 16,-3 2-11-16,-4-1-4 0,-4 4-24 0,1 0-27 16,-3 0-15-16,0 2 9 0,0 2-92 15,0-2-49-15,1 1-16 0,0 1-32 0,2 0-46 16,8 0 33-16,-2 0-238 0,5 1 47 16,1-1 22-16,4-1 25 0,0 1 52 0,-7-3 32 15,5 1 42-15,2 1-1 0,1 0 29 0,2 0 9 16</inkml:trace>
  <inkml:trace contextRef="#ctx0" brushRef="#br0" timeOffset="-136049.63">1209 8799 827 0,'-14'0'284'15,"14"0"-38"-15,0-14-8 0,-14 14-20 16,-7-13-26-16,16 21-20 0,-3 3 24 0,-4 8-44 15,8 4-3-15,2 4 0 0,-7 6-14 0,9-14-15 16,0 11-13-16,0 6 42 0,0 3-14 16,0 0-17-16,0 2 2 0,-11 36-17 0,11-43-25 15,0-2-8-15,-3-3-9 0,3-4-5 0,-1-3-4 16,1-14 10-16,0 4-2 0,0-2-31 0,0 0-4 16,0-4-36-16,0-6-58 0,0 0-27 15,6 7-69-15,-6-14-28 0,2-2 16 0,1-5-258 16,-2 1 5-16,-1 5 36 0,5-20 28 15,-5 19 8-15,0-8 17 0,0-3 49 0,0-2 8 16,0-1 4-16</inkml:trace>
  <inkml:trace contextRef="#ctx0" brushRef="#br0" timeOffset="-135674.45">1070 8773 439 0,'-4'-14'342'0,"-1"1"-46"0,3 1-13 0,-2-2-30 15,4 14-14-15,0-12-39 0,0-1-11 0,0-1-13 16,0 2-24-16,0 0-6 0,9-16 20 0,3 14-43 16,0 0-15-16,4 2-28 0,0 1 5 0,1 4-8 15,4-1 17-15,4 5-23 0,0 0 9 16,-11 3-41-16,8 0 3 0,29 10 2 16,-21-1-14-16,-1 1-2 0,2 2 41 0,-3 1-25 0,-7 3-5 15,-2-1-10-15,-2 3-5 0,-3 0 7 16,-1 1-2-16,-4 3-29 0,-2-2 32 0,-7-10-11 15,0 4 7-15,0 1-2 0,-12 18-4 0,1-16-1 16,0 1-2-16,-5-2-2 0,-3 3-4 16,-2-6 4-16,3 3-29 0,-7-6-3 0,1 2-2 15,1-4-23-15,-10 6 17 0,-3-4-19 16,9 2-14-16,2-5 8 0,6-2-10 0,2 0 12 16,5-3-37-16,3-2 15 0,9 0-13 0,0 0-31 15,-8 0-22-15,4 0-2 0,8-1-24 16,3 4 15-16,-1-6-132 0,5 2-75 0,-2 2-27 15,-2-1 18-15,-7 0 6 0,16 0 59 0,-3 0 2 16,4 0 42-16</inkml:trace>
  <inkml:trace contextRef="#ctx0" brushRef="#br0" timeOffset="-135204.25">1547 9086 413 0,'0'0'357'15,"0"0"-56"-15,-1 0-39 0,1 0 7 0,-3-1-31 16,0 1-6-16,-1 0-17 0,2-3-30 16,-3 3-28-16,0 0 10 0,1-2-27 0,-3 4-7 15,1-2-37-15,-2 0 8 0,-1 0 0 16,-13 15-38-16,10-6 1 0,-3 1 6 0,4 3-8 16,2 1 22-16,1 1-5 0,0 1-7 0,5-1-9 15,1-3 10-15,1 0-2 0,1-12-12 16,0 10 18-16,0-2-22 0,0-2 4 0,10 6-2 0,-4-8-10 15,-2 0-8-15,9 3-1 0,-1-4-6 16,0-3 1-16,-12 0-12 0,13 0-13 16,15-11 6-16,-14 4 8 0,-1 0-14 0,-1 0-20 15,-5 0 12-15,-1-1 4 0,0 3-2 0,-2-2 2 16,-1 0-3-16,0 1-41 0,0 0 3 16,-2 3 21-16,0-4 3 0,0 2-5 0,-1 0 7 15,0 2 1-15,1-1-3 0,0 2 1 0,-1 0 0 16,0 2 16-16,0 0 8 0,-1 2 2 0,-1 0 23 15,3 1-35-15,-1 1 13 0,1 1 9 16,-1 0-3-16,1 1-13 0,0-2 10 0,3 10-23 16,2-6 6-16,-3 1-1 0,3-2 14 15,0-2-10-15,0-2-36 0,8 4 6 0,0-5-102 16,-4 0-41-16,2-2-27 0,1 0 20 0,-5 0-175 16,6 0-96-16,0 0 3 0,0 0 36 15,-1 0 32-15,0-7 41 0,5 7 5 0,-2 0-20 16,16-12 80-16,-14 12 7 0</inkml:trace>
  <inkml:trace contextRef="#ctx0" brushRef="#br0" timeOffset="-134658.98">1970 9137 767 0,'1'-8'353'0,"-2"1"-42"16,1-1-25-16,-1 2-43 0,1-1-24 0,0 0 5 15,-9-12-23-15,2 9-24 0,3 2 7 16,0 4 15-16,-1-3-25 0,0 4-7 0,-1 1-36 15,1 0-12-15,-1 2-18 0,6 0-4 16,-20 11 5-16,6-1 2 0,3 1-4 0,-1 3-13 16,1 2 5-16,5 2 6 0,-2 1-27 0,5 0-1 15,-2 0 1-15,4-2-5 0,1-9-10 16,0 0 3-16,0 1-16 0,0 5 4 0,17 6-12 16,-9-8-5-16,-1-8 1 0,4-1 0 0,-1-1-29 15,-10-2-16-15,13 0-46 0,18-14 2 16,-12 4 5-16,-2 0-81 0,-2-1-20 0,-3-2-12 15,4-1 6-15,-5-1-23 0,-1-2-6 0,-2-2-35 16,-1 0 10-16,-1-3 21 0,0 0-28 16,-3-1-39-16,-2-2-9 0,3-2 34 0,-3 1-2 15,0-1 54-15,0 1 60 0,2 3 56 0,-3 10 6 16,0-5 118-16,0-1 15 0,0-2 31 16,0 1 8-16,-10-17 4 0,7 20 3 0,-1 3 14 15,3 2 14-15,-1 2 8 0,-2 3 15 0,3 2-51 16,1 0 15-16,-1 1-9 0,0 1-12 0,1 3-29 15,0 0-8-15,-1 2-8 0,1 2-7 16,0 4 111-16,-2 12-20 0,2-8 15 16,0 9 1-16,0 4-1 0,0 4-5 0,0 0-14 15,13 35-11-15,-10-32-21 0,0 0-8 0,-2 0-17 16,1-1-2-16,1-2-3 0,2-3-15 0,-5-3-34 16,2-4-12-16,-1-2-40 0,-1-3-21 15,0-6-22-15,0 1-26 0,2-5 8 0,-2-1-167 16,3-2-84-16,0-1 29 0,3 0-225 0,1 0 52 15,16-13 20-15,-6 4 37 0,3 1 30 16,3-4 35-16,0 2-7 0,4-2 51 16,1 0 3-16,7 0 20 0</inkml:trace>
  <inkml:trace contextRef="#ctx0" brushRef="#br0" timeOffset="-133950.65">3148 8818 739 0,'0'-14'329'16,"0"14"-50"-16,0 0-12 0,0 0-10 0,0 0-9 16,-11-8-27-16,-2 18-36 0,3 5-1 0,0 2-19 15,1-1 8-15,3 2-9 0,-1 0-17 0,1-1-15 16,2 1-39-16,1-4-10 0,1-2 26 15,0-2-6-15,2-10-12 0,0 8 0 0,0-1-36 16,0-7 26-16,0 7-4 0,0-7-30 0,0 5 4 16,15 1 6-16,-8-6-6 0,1 0-1 0,10-4-27 15,2-1 13-15,2-2 9 0,-1 5-23 16,-2-3-4-16,2 2 19 0,-3 0-24 0,-10 3 2 16,3 0 3-16,2 0-10 0,-3 0 1 15,0 0-12-15,13 16 17 0,-12-3-12 0,-1-1 2 16,-3 1 19-16,-1 2-7 0,-1 0 10 0,-3-4-7 15,-2 0 13-15,0 0-5 0,0-11 0 0,0 8 7 16,0 3 3-16,-14 16-10 0,6-15-2 16,1-2 5-16,-4-2-9 0,-2 0-3 0,-4-2-17 15,1-2-48-15,1-3 7 0,-2 2-64 16,2-3-57-16,15 0-31 0,-15 0-34 0,2 0 21 16,-13-14-215-16,15 5-47 0,2 0 25 15,4 1 38-15,2-1 32 0,2 1 42 0,0-1 1 16,0 2 30-16,1-1 11 0,0-6 26 15</inkml:trace>
  <inkml:trace contextRef="#ctx0" brushRef="#br0" timeOffset="-133681.51">3210 8794 951 0,'-2'-2'369'0,"1"0"-49"15,0 0 23-15,0-1-34 0,1 3-33 16,0-3-34-16,-1 2-35 0,3-2-16 0,2 1 5 16,1 0-45-16,9-4-28 0,-1 3-5 15,3-3-3-15,2 3-2 0,-1 1-20 0,2 1-32 16,0-1 15-16,-1 0-16 0,2 0-31 0,-5 2-4 16,5 0-102-16,-1 0-25 0,0 0-45 15,-5-2-74-15,-3 2 19 0,1-1-273 0,-1 1 45 16,-3 0 31-16,-8 0 28 0,13 0 44 15,0 0 13-15,14 12 6 0,-12-6 37 0,2-3 5 16</inkml:trace>
  <inkml:trace contextRef="#ctx0" brushRef="#br0" timeOffset="-133184.29">3794 8788 467 0,'0'-3'421'0,"2"-2"-43"15,-2 1-37-15,0-2-51 0,-1 3-36 0,-1-2-31 16,0-1-26-16,-1 3 20 0,-2-1-16 16,-1 2-22-16,0 0-19 0,-1 1-33 0,0 2-20 15,-4-1 9-15,-18 11-11 0,11-2-32 16,0 3 19-16,4 1-3 0,-2-1-16 0,3 4-7 16,4 0-18-16,1 0 22 0,2-1-3 0,3-2 1 15,3-2-35-15,0-11 30 0,0 7-26 0,0 0 12 16,0 0-9-16,11 2-1 0,-4-6-15 15,-1-2-2-15,0 1-1 0,1-2-14 0,3 0 0 16,17-10 13-16,-9 3 2 0,-1 0-22 0,-1-3-19 16,-1 1-12-16,-1-4 30 0,0 4-4 15,-3-6 6-15,0 1-25 0,0-1 9 0,-3 4-1 16,-1-2 8-16,-2 3 1 0,-1 2 0 16,-2 4 3-16,2-1 1 0,-3 2 0 0,0 1 1 15,1 2-1-15,-2 0 2 0,0 0 29 0,-2 5 11 16,2 0-3-16,-4 8 17 0,0 3-3 15,1 4 21-15,-1 3 2 0,-1-1-5 0,1 3-2 16,0-1-3-16,1 0-2 0,1 3-9 16,-2-4 0-16,1 0-14 0,1 1 8 0,2-15-12 15,0 6 4-15,0-1-26 0,0-1-14 0,0-4-8 16,0 1-11-16,0-3-27 0,0-7-19 16,0 7 7-16,0-7-145 0,0 0-35 0,-4 8-38 15,5-8 27-15,1-3-237 0,0 1-1 16,1-1 31-16,2 0 52 0,6-4 19 0,1-2 3 0,-1-4 54 15,4 2 23-15,-1-4 28 0,1-1-13 16</inkml:trace>
  <inkml:trace contextRef="#ctx0" brushRef="#br0" timeOffset="-132779.1">4136 8652 517 0,'4'-8'388'16,"-1"-1"-25"-16,0 3-69 0,1 1-12 0,-2 3-42 15,-1 0-23-15,0 2-26 0,-1 1-11 0,0 1-19 16,-2 3 22-16,0-1-20 0,1 3-18 0,-2 10 5 16,-2 2 4-16,-2 2-7 0,2 2 16 15,-1-1-16-15,0 4 7 0,-1-1-14 0,1 2-2 16,-1 2-20-16,2-1-4 0,0 0-24 16,-1 1-1-16,1-1-6 0,0 1-12 0,2-6-1 15,2 0-10-15,0-2-5 0,0-1-6 0,1-15-7 16,0 5 9-16,0-2-21 0,0 0 3 15,15 2 9-15,-9-9-10 0,1 1-5 0,1-2 4 16,1 0-20-16,19-12 11 0,-11 3-11 16,-4-1-20-16,4-3 1 0,-3 0-8 0,2-5-6 15,-4 3 3-15,0-1-12 0,-2 0 8 0,-6-2 6 16,0 3-2-16,-4 15-1 0,0-10-16 16,0 3 0-16,0-1 1 0,-12-3 11 0,6 7-16 15,-1 3-3-15,-9-4-14 0,6 4 7 0,3 1-69 16,-2 0-20-16,-5 0-20 0,-3 0-60 15,-19 11-42-15,23-9 24 0,4 1-261 0,2-2 37 16,4 0 47-16,4 2 18 0,4-2 31 16,14-5-10-16,4 3 63 0,-7 1 36 0,9 0-13 15</inkml:trace>
  <inkml:trace contextRef="#ctx0" brushRef="#br0" timeOffset="-132234.85">4936 8566 799 0,'0'-4'349'16,"0"0"-48"-16,-1-1-32 0,-2 3-43 15,3-1 7-15,2 4-30 0,-4 1-9 0,-1 4-21 16,0 11-21-16,-1 5 61 0,1 3-15 0,3-11-10 15,0 9-6-15,0 2-5 0,0 3-21 16,0 1-2-16,-10 35-7 0,9-33-13 0,-1 1-8 16,1-3-18-16,0-6-9 0,-2 2-4 0,1-4-11 15,0-5 1-15,1-3-25 0,1-4 4 16,-1 0-6-16,1-4-4 0,0-1-5 0,0-4-7 16,0 0-12-16,2 3-11 0,0-8 8 0,0 3-22 15,2-3-14-15,3-8-6 0,1-1-7 16,3 0-1-16,-1 1 0 0,-1-1 10 0,0 2-2 15,3 0 15-15,-1 3-17 0,0 1 14 0,3 1-5 16,-1 1-12-16,-2 1 11 0,2 4 5 16,-1 0 2-16,-4 1-17 0,4 0 11 0,18 11 1 15,-13-2 7-15,-2 3 18 0,0-4-3 0,-4 8 2 16,-1-1 7-16,-1 1 11 0,-5 0-4 16,-2-3 9-16,-2-2 5 0,0-11-8 0,0 14 6 15,-12 10-20-15,2-15 13 0,-1-1-4 16,-1 2-11-16,1-6-5 0,-4 2 4 0,1-4-9 15,-4 1-10-15,1-3-28 0,7 0-9 0,-5 0-17 16,-2 0-31-16,-17-15 7 0,18 10-83 16,0 0-22-16,4-3-20 0,3 2-46 0,3-2-16 15,2 1 27-15,1 0-198 0,3 7-42 0,0 0 40 16,0-8 23-16,14-14 33 0,-3 9 24 16,4 1 28-16,-1 2 33 0,6-2 3 0,-2 2-6 15</inkml:trace>
  <inkml:trace contextRef="#ctx0" brushRef="#br0" timeOffset="-132019.75">5347 8821 556 0,'5'2'341'15,"2"0"-14"-15,-4-1-10 0,1 4-6 0,5 7-36 16,-4-3-34-16,1 6 62 0,0 4-33 16,-2 6-15-16,-1-4-36 0,0-1-1 0,-3 1-37 15,2 0-14-15,-1-3-26 0,-1-4-4 0,0-4-34 16,0 0-20-16,0-10-43 0,0 7-23 0,0 0-2 15,0-7-84-15,0 0-79 0,0 0-69 16,0 10 19-16,1-11-280 0,1-3 21 0,0 0 36 16,1-1 50-16,5-8 25 0,-2-3 24 15,0-4 1-15,2 1 21 0,-2 1 16 0</inkml:trace>
  <inkml:trace contextRef="#ctx0" brushRef="#br0" timeOffset="-131878.68">5478 8676 767 0,'-2'-5'275'0,"0"1"-21"0,1 1-67 16,-1 3-38-16,1-3-24 0,0 0-41 15,-1 3-63-15,1-2-35 0,0-1 1 0,1 2-270 16,2 0-68-16,2 0 51 0,1 0 27 16</inkml:trace>
  <inkml:trace contextRef="#ctx0" brushRef="#br0" timeOffset="-131629.57">5650 8629 755 0,'4'1'301'0,"-1"1"14"0,-2 1 25 16,0-2-44-16,0 5 20 0,-1-1-20 0,0 2 4 15,-1 14 0-15,1-9-8 0,0 8-6 0,0 2 2 16,-9 31-27-16,8-22-40 0,0-1 4 16,0 2-31-16,0-1-5 0,1-2-40 0,0-15-7 15,0 5 4-15,0 1-36 0,0 2-13 16,0-5-21-16,0-3-42 0,0-2-29 0,0-2-18 15,0-4-60-15,0-6-49 0,12 13 12 16,-10-15-144-16,0 0-104 0,1-1 31 0,-1-2-224 16,0 0 36-16,1-2 33 0,-1 2 48 15,2-9 34-15,-3 2 1 0,-1 0 62 0,2 4 31 16,-2 8 9-16,0-12-9 0,-11-9 29 0</inkml:trace>
  <inkml:trace contextRef="#ctx0" brushRef="#br0" timeOffset="-131424.46">5539 8860 345 0,'-5'-6'446'0,"1"1"-34"0,1 1-57 16,2 1-43-16,-1 0-42 0,0 0-5 15,1 0-7-15,0 1-67 0,1-1-8 0,2 1-7 16,1 1-23-16,3 0-10 0,-1 2-30 0,2-2-2 16,9 3 3-16,-9-2-29 0,8 0-9 0,2 0-83 15,22 8-29-15,-19-4-51 0,-1-3-46 16,5 0-51-16,5 2 18 0,-1-2-202 15,5 1-45-15,0-2 25 0,2 1 23 0,-3 4 30 16,2-5 33-16,-1 1-30 0,-2 0 50 0</inkml:trace>
  <inkml:trace contextRef="#ctx0" brushRef="#br0" timeOffset="-131037.29">6207 8780 1002 0,'2'-6'349'16,"-2"0"-47"-16,-2 1 40 0,0 0-42 15,-1 1-31-15,-1 1-25 0,-2 1-53 16,-1 0 3-16,-2 3-4 0,-11 2-22 0,9-3-26 0,-22 9-16 16,14-1-25-16,0 2-6 0,3 1-1 15,0 1-19-15,4-2-3 0,-2 2-12 16,7-4 3-16,1-3-10 0,2 2-7 0,1-1-16 16,3-1-6-16,0-2 0 0,0-3 14 0,0 0-20 15,11 6-1-15,-5-4 3 0,11 2-20 0,1-1 12 16,1 0-6-16,1-2 1 0,-1 0-25 15,4 0 16-15,0 0 27 0,-1 3-3 16,0-3-48-16,-2 4 2 0,-4 2 26 0,-1 0 2 16,-2 0 6-16,-1 1 11 0,-5-1-21 0,-1 0-3 15,-3 0-3-15,-1-2 12 0,0 0 9 0,-2-5 21 16,0 0 3-16,0 8-21 0,-11 3 1 16,-3-3 6-16,-1 1-21 0,-2-2 10 0,-3-1 1 15,-2-2-6-15,-1 0-14 0,-3-3-20 0,4 2 2 16,-4-1-77-16,12-2-43 0,-4 0-45 0,-3 0-47 15,-20-15 21-15,21 8-274 0,2-2 50 16,3-1 20-16,4 0 27 0,2 0 32 0,5 0 29 16,4 10 18-16,0-9 21 0,12-13 15 15</inkml:trace>
  <inkml:trace contextRef="#ctx0" brushRef="#br0" timeOffset="-128872.25">7218 8701 929 0,'0'-1'328'15,"1"1"-4"-15,-3 1-41 0,2 2 14 0,-1 3 3 16,-6 10-34-16,0 4 11 0,1 2-31 0,4 1-6 15,-3 3-25-15,3-3-13 0,0 4-12 16,2-15-32-16,0 8-4 0,0 0-18 0,15 22-18 16,-6-25-7-16,3-2-1 0,-3-2-20 0,3-2-6 15,-3-4-12-15,0-3 0 0,0-3-5 16,-9-1-11-16,13 0-7 0,1 0-17 0,14-16-23 16,-16 9-12-16,4-4-5 0,-4-3-26 0,-2 1 13 15,0-1-10-15,0 1-14 0,-1-2 1 0,-1 0-6 16,-3 1 9-16,0 0 8 0,1 0-2 15,-3 5-14-15,-1 2 21 0,-1 0 15 0,0 3-6 16,2 1 10-16,-3 0-15 0,0 3 0 0,0 0 29 16,-4 3 2-16,2 1 2 0,0-1 19 15,0 5-10-15,-1 7 5 0,0-3 1 0,2-3 6 16,1-9-4-16,0 11 7 0,0-2-2 16,13 14 4-16,-2-12-6 0,3 3-1 0,-1-6 6 15,7 2-5-15,-3-3-9 0,2-4 0 0,1-1 6 16,-5-2-5-16,-9 0-4 0,7 0 5 0,1 0-1 15,17-17 1-15,-14 12-24 0,-3-7-5 16,-2 2-10-16,-2-2-20 0,-1-1-11 0,-1 0 23 16,-4 1-26-16,-2 1 5 0,-2 11-27 15,0-11 24-15,0-4 2 0,-15-11 0 0,9 13 3 16,-3 4 5-16,-1-3 4 0,-1 6 3 0,-4-3 10 16,1 2-6-16,4 2 15 0,-2 0-5 0,3 3 4 15,1-1 1-15,1 2 11 0,-1-2-3 16,8 3 2-16,0 0-31 0,-7 0 3 0,7 0 3 15,0 0 6-15,-8 4 2 0,11-2 10 16,1 1 0-16,12 2 1 0,3-2 2 0,4 2 0 16,4-1 16-16,3-1-14 0,1 0 0 0,2-2-6 15,1 1-14-15,3-1 5 0,-19-1 3 16,9 0 18-16,5 0 0 0,1 0-24 0,32-11-10 16,-33 7-28-16,-6-1 9 0,-4-2-2 15,-4 0 2-15,-3 0-12 0,-2 0 3 0,-5 1 3 16,-2-2 8-16,-2 2-8 0,-3 0 11 0,-1 6-12 15,0 0 7-15,-13-22 5 0,6 13-2 0,-3 0 23 16,-1-2-3-16,-2 4 5 0,1-1 22 16,0 2-18-16,2 4 34 0,2 0-15 15,1-1 5-15,-1 3 6 0,3 0-17 0,5 0 22 16,0 0 4-16,-7 0 18 0,7 0-9 0,-23 18 15 16,15-4 1-16,-1-3-19 0,4 3 27 0,1 1-4 15,1 3 19-15,1 2-3 0,1 1 24 0,1-8 7 16,0 6 2-16,0 4 0 0,0 2-3 15,15 28-8-15,-11-27-4 0,2 0-7 0,1-3-13 16,-2 1-4-16,-1-4-3 0,0-3-11 16,0-3 5-16,-2-4-10 0,0-3 1 0,0 0-7 15,0-2 0-15,-1-2 4 0,0-3-17 0,0 0 6 16,-1 0 0-16,0 0 2 0,0 0-6 0,0 0-16 16,7-10 10-16,-6 5-18 0,2 0-2 15,2-9-11-15,2-1-10 0,-1-2-5 0,1 3 15 16,0-1-23-16,2 3-10 0,0-1 24 15,1 2 4-15,0 1-16 0,-1 1 16 0,2 1 1 16,-1 2 6-16,5 3-5 0,-15 3 2 16,7 0 15-16,2 0 10 0,-2 0-24 0,-7 0 12 0,8 0-12 15,15 19 1-15,-16-7 12 0,0 4-3 16,-3-3 16-16,5 3-8 0,-8 0 6 0,0-5 4 16,1-1-3-16,0 7-5 0,0-7-17 15,0 2 22-15,0-4-10 0,0-1 7 0,0-2 7 16,0-1 6-16,0 1-14 0,3-4 20 0,0-1-21 15,2 1 10-15,13 2-26 0,-11-3 28 16,5 0-5-16,5 0-21 0,19-14 16 0,-19 4 5 16,2-2-12-16,-7 1 4 0,6-2 1 15,-4 0 3-15,1-5-6 0,-3 2 4 0,0 0-6 16,-2-2 7-16,-1 2-16 0,-3-1 13 16,-1 2-10-16,-2 0 14 0,-2 4-18 0,-2 3 17 15,-1 2-13-15,0-1 1 0,0 7 3 0,0-7 13 16,0 7-24-16,0-6 25 0,-11-3-28 0,8 8 18 15,-3 2-1-15,1 2-17 0,-1-2 26 16,-7 11-13-16,1 4 3 0,2 0 10 0,1 5 2 16,-3-1-3-16,5 0-2 0,4-1 13 15,0 2-8-15,3-10 20 0,0 2-3 0,0 4-1 16,12 16 2-16,-3-20 4 0,2-1 8 0,1-4-22 16,4-1 5-16,2-5 7 0,1 1-13 0,-8-3 8 15,4 0-1-15,22-12-4 0,-14 4-11 16,0-1 11-16,-3-3-8 0,3-1-13 0,-4-1-8 15,-1-5-1-15,3 4-14 0,-5-3 6 16,0 0-7-16,0-1 3 0,-6 2 12 0,-1 0-4 16,-5 2-16-16,1 0 7 0,-1 6 6 0,-4 9-2 15,0-8 1-15,0 8-3 0,-12-15 6 0,6 14 3 16,0 1-10-16,0 0-17 0,0 0 13 16,-2 0-20-16,1 0 12 0,7 0-26 0,0 0 5 15,-9 0-41-15,1 0 1 0,8 0-1 16,-8 0 3-16,-3 9 12 0,8-7 28 0,2-2-9 15,1 1 3-15,2 1 15 0,-1-2-14 0,2 1-2 16,0 0 25-16,2-1 2 0,0 0 18 0,2 2-31 16,0-1 21-16,11 4 1 0,-1 0 15 15,0 3-13-15,-2-2 4 0,2 1 4 0,-4 1 12 16,-3 4-31-16,-1-1 16 0,-2 0 6 16,1 2 2-16,-6-2 22 0,-1-1-1 0,0-1-1 15,-1 1 25-15,1-1-10 0,-1-9-3 0,0 10-2 16,0 1-2-16,0 0 18 0,0 1-14 15,0-1 23-15,0-1-19 0,10 5 10 0,-1-2 2 16,0-4-6-16,4 1-9 0,2-7 5 0,-1 4-7 16,4 0-6-16,3-3-23 0,0-3 15 0,0 1 10 15,4-1-1-15,-2-1-6 0,-13 0-6 16,7 0 9-16,-1 0-11 0,23-16 11 0,-20 9 3 16,-1-5-26-16,-4 2 20 0,0-6-7 0,-2 3-9 15,-3-3 12-15,-1 4 5 0,-3-3-11 16,-1-2-17-16,0 3 17 0,-3 1-1 0,-1 1-7 15,0 5 2-15,0-1-1 0,0-1 20 16,0-1-17-16,-12-1-2 0,8 7 8 0,-2 2 1 16,0 2-1-16,0-1-15 0,1 2 21 0,-2-1-24 15,-13 15 13-15,9-6 21 0,1 5-12 0,0 2 3 16,1 3 14-16,2 0 16 0,2 1-4 16,1 1 7-16,4-11 6 0,0 5-5 0,0 2 14 15,0 0-2-15,17 21 7 0,-6-23-8 16,2-1-2-16,4-1-2 0,2-3-11 0,0 1 2 15,-1-4-10-15,5-4 0 0,-2-1-11 0,-1 1-19 16,-11-3-45-16,3 0-28 0,3 0 6 16,18-12-129-16,-16 7-55 0,0-2-27 0,5 2 28 15,-3 0-261-15,3-1-4 0,1 2 84 0,5-1 12 16,-1 0 43-16,1 1 30 0,1 1 14 16,1-2 0-16,3 1 22 0,-3-1 37 0</inkml:trace>
  <inkml:trace contextRef="#ctx0" brushRef="#br0" timeOffset="-128437.08">10464 8820 664 0,'-2'-3'337'0,"0"1"-17"15,2 0-49-15,-3 0 7 0,1 1-17 16,0 1-35-16,1 0-27 0,-1 1 51 0,0 2-11 16,0 2-6-16,1 2 4 0,-3 11-4 15,2 3-8-15,0 3-5 0,0 5-13 0,2 0-7 16,0 2-15-16,0 1-35 0,-2-3-17 0,1 0-9 15,1-3-14-15,-1 1 0 0,0-4-21 0,1 0 4 16,-2-4-7-16,2-4-11 0,-2-3-24 0,1-3 0 16,1-1-5-16,0-3-6 0,0 0 8 15,0-5-15-15,0 0-25 0,0 0-12 16,0 0-10-16,0 0-19 0,10 9-24 0,-7-12-30 16,0 1 6-16,0 2-98 0,-1-2-28 0,1-1-43 15,0-1-39-15,0 1 25 0,2 2-213 16,-2-2-32-16,0 0 55 0,0 1 9 0,-1-3 59 15,0 4 23-15,1-3 23 0,-1 0 23 16,0 1 31-16,0 0-5 0,-1-1 11 0</inkml:trace>
  <inkml:trace contextRef="#ctx0" brushRef="#br0" timeOffset="-125665.78">11802 8711 217 0,'0'0'357'0,"-15"0"-62"16,15 0-22-16,-36 25-17 0,23-20 8 0,0 7-33 15,2 0 9-15,3-2-8 0,0-2-51 16,4 3-6-16,-1-1-22 0,2 2-19 0,3-4 15 16,0-8-16-16,0 8 4 0,14 10-9 0,-4-11-12 15,-1-3-1-15,0 0 4 0,10-4-22 16,2 2-13-16,-12-2 3 0,6 0-19 0,3 0-8 16,22-19-6-16,-20 10-17 0,1-2-14 15,-3 0 27-15,1-3-39 0,-1 1-1 0,-4-2-1 0,-6 0 0 16,6-1-19-16,-3 1-20 0,-4-3-23 15,1 4 12-15,-4-4 2 0,-2 0-2 0,-1 1-8 16,-1 9 18-16,0-1 5 0,0-1 4 0,0 0 3 16,0 2-10-16,-11-6 2 0,7 8 14 15,2 1 3-15,-3 2-12 0,1 1 18 0,-1 0-6 16,1 0-3-16,-2 4 41 0,0 0-15 16,3 1 5-16,-7 11 5 0,1 0-2 0,1 1 45 15,1 5-11-15,2-1 20 0,-1 6-1 0,3 1 18 16,0 3 3-16,1 2-11 0,-1-2 4 0,1 5-9 15,0 2 2-15,1 3 1 0,0-1-7 16,0 2-8-16,0-2-7 0,-1 0 3 0,2-1-8 16,0-20 3-16,0 10-7 0,0 2-19 15,0 0 7-15,0 2-5 0,0-6-9 0,0-3 8 0,0-3-13 16,0-5 6-16,0-4-11 0,13 6-3 16,-7-13 12-16,-1-3-14 0,2 0 0 0,0 0-1 15,2 0-3-15,2 0-18 0,18-17-6 0,-15 10 3 16,-1-1-16-16,-1-1-9 0,0 1 11 15,-2-5-15-15,-1 0 6 0,0 1-12 16,0-2 3-16,-4 1-6 0,-2 1 24 0,-2 3-37 16,-1 9 7-16,0-12 16 0,0-1-19 0,-11-18 8 15,3 15 4-15,-3 1 5 0,-3 0-6 16,-3 1 5-16,-1 0 28 0,1 1 3 0,-7 5-23 16,0-1 5-16,1 2 11 0,-5 1 2 15,-1 2-7-15,0 1-16 0,0 1 7 0,15 2 17 16,-5 0-13-16,-4 0 17 0,0 0-18 15,2 0 21-15,3 0-12 0,4 0 15 0,2 0-8 16,3 0 1-16,0 0 3 0,9 0 1 0,-7 0-3 16,7 0-1-16,-7 5 22 0,10-5-22 15,2-3-6-15,10-1 28 0,1-3-1 16,5 3-1-16,2-3 1 0,1 2 1 0,2-5-14 16,2 2 2-16,-2-2 8 0,-1 1 1 0,2-1 0 15,-1 0 0-15,0 0-6 0,-1 1 8 0,3 1-10 16,-1-2 5-16,-2-1-2 0,-2 3 26 15,-4 1-2-15,-2 2-18 0,-3 1 2 0,-3 1 0 16,-3 1-14-16,-4-1-10 0,1 0 7 16,-1 3 12-16,0-1-9 0,-4 1 8 0,0 0-15 15,0 0 25-15,3 9-9 0,-3-2-8 0,-1-1 11 16,-2 10 0-16,3-7-1 0,0 4 2 16,0 3-3-16,0-1 19 0,0-1-1 0,0 1 20 15,0-3 16-15,0 0-16 0,8 8-4 16,-3-13-5-16,0-4-5 0,2-1 2 0,9 4-20 15,-2-5 16-15,0-1 3 0,-5 0-15 0,7 0 3 16,16-14-1-16,-14 6 5 0,1-1-1 0,-1-2-10 16,-2 0-20-16,-1-3 17 0,-1 3 1 15,0 0-46-15,-3 0 4 0,-2 1 26 0,-3 2-9 16,-4 0 1-16,2 2-23 0,-4 1 6 16,0-1 2-16,0 6 4 0,0 0 13 0,0-7 0 15,-19-8 6-15,9 6-23 0,-6 1 5 0,-1 4 1 16,1-1 26-16,0 2-10 0,-2 0 10 0,-2 2-2 15,12 1-10-15,-2 0 9 0,-2 0 1 16,2 0 1-16,1 0-25 0,0 0 2 0,2 0 4 16,0 0 1-16,7 0 2 0,-7 0 31 15,7 0-4-15,-8 0 6 0,8 0-8 0,0 0-8 16,-7 1 0-16,8-1 1 0,4 0 10 16,3-1-7-16,12-1-14 0,-9 2-7 0,24-5 2 15,-7 0 18-15,1 3-1 0,2-5-3 0,-1 3 13 16,-2-2-11-16,0 1 0 0,2-1 1 0,-2-1-1 15,-2 1 1-15,3-1-14 0,-5 1-15 16,-1-2-7-16,-4-1-35 0,-1 0 13 0,-3-1-8 16,-3 1 14-16,0 0-6 0,-8 0 4 15,3 3-15-15,-5-2 16 0,-1 1 1 0,-1 0 4 16,0 2 25-16,0 5-10 0,0 0 5 0,0-9 4 16,0 4 11-16,-13-6-13 0,2 4 7 0,2 1 16 15,0 2 1-15,2 3 1 0,0 1 26 16,7 0-14-16,0 0 10 0,-9 0 25 0,1 0-14 15,-12 12 20-15,10-3-12 0,2 3-9 0,2 2 25 16,0-2-6-16,3 5 21 0,-1 1 3 16,4 3 0-16,0-11 13 0,0 8-19 0,0 2 3 15,14 25 13-15,-8-22-23 0,0 4-10 0,3-4 2 16,2-2 5-16,-4 3-13 0,2-5-1 16,0-3-11-16,0 2 6 0,0-4-6 0,-1-6-13 15,0 3 3-15,-2-3 6 0,1-3-19 0,-1-3 5 16,0 0-1-16,0-2 0 0,-6 0-22 15,0 0 0-15,24-9-16 0,-15 2 10 0,3-2-21 16,1-2 4-16,-2-3-46 0,-1-2-25 0,5-2 12 16,-4 1-1-16,2 0 4 0,-1-2-2 15,-3 0 9-15,2 0 24 0,-2 1-4 0,5 0 5 16,-5 1-2-16,2 1 2 0,-1-1-5 0,0 3 21 16,-3-1 4-16,0 1 2 0,-1-2-8 15,-1 2 22-15,0 0 4 0,-1 6 11 0,-3-3-17 16,0 0 14-16,-1 1-18 0,1 2 9 15,-1 8 0-15,0-7 24 0,0 0-8 0,0 7-8 16,0-8 15-16,-11-4-15 0,2 2 13 0,3 3 5 16,0 3 6-16,0 1-8 0,1 0 13 0,1 1-9 15,-2 2 18-15,6 0-12 0,0 0 35 16,0 0-32-16,-8 0 16 0,-11 19-8 0,10-8 5 16,2 4 2-16,0 0 13 0,1 3-21 15,0 0-5-15,2 4 50 0,1-1-5 0,3 2-17 16,0 1 19-16,0-12 2 0,0 7-18 0,11 24 7 15,-5-15 2-15,0-5-6 0,2 1-15 0,3-1 13 16,1-4-6-16,1 0-12 0,-1-3-8 0,2-1 4 16,0-4-12-16,1 0 7 0,0-8-5 15,-4 2-18-15,6-2 9 0,-9-3 9 16,1 0-8-16,4 0 3 0,14-12-9 0,-12 2-24 16,-1 2 12-16,0-8-20 0,-1 3 21 0,-1-4-11 15,-1 5 3-15,-2 0-2 0,1-2-10 0,-2-1 7 16,1 1 1-16,-6 4 9 0,1 2-6 0,-3 0-17 15,3 2 22-15,-4 1 6 0,1-1-8 16,-1 3-15-16,1 0 27 0,-1 1-34 16,0 2 38-16,0 0-6 0,-2-4-6 0,-2 3-2 15,2 2 5-15,-1 3 10 0,1 0-4 0,-5 9 7 16,0 0-9-16,1 2 15 0,1 0-3 16,-1 2-11-16,3 3 14 0,3-1 13 0,0-12-7 15,0 5-5-15,11 15 3 0,-2-13 7 16,-2-1-16-16,0-6 14 0,-1-2-15 0,3-2 10 15,0-1-1-15,-1 0-5 0,-8-2-7 0,13 0 6 16,16-11 3-16,-14 3-24 0,1-2-3 16,-2-1-9-16,0-2 6 0,-2 1-1 0,-2-3-17 15,1 1-4-15,-2-3 1 0,-2 2 6 0,-3-2-8 16,-2 4-14-16,-1 2 10 0,1 2 4 16,-2 2-13-16,0 7 5 0,0-6 5 0,-12-11-29 15,-1 8-9-15,-5 1-22 0,2 1-15 0,-2 2-4 16,-1 3-22-16,4 0-44 0,9 2-29 15,-4 0 18-15,1 0-215 0,1 0-24 0,1 0 44 16,7 0 18-16,-10 0 25 0,1 10 31 16,9-7 30-16,4 0-1 0,13 1-2 0</inkml:trace>
  <inkml:trace contextRef="#ctx0" brushRef="#br0" timeOffset="-125118.52">13539 8843 353 0,'1'1'401'0,"0"-1"-61"0,0 2-31 15,1 1-9-15,-3 2-40 0,2 1-19 0,2 10-28 16,-3-6 26-16,8 22 0 0,-5-11-26 0,1-2-13 16,0-1-21-16,2 0-15 0,-1-2-8 0,0 0-38 15,0-6 9-15,-1 0-22 0,1-3-13 16,-1-2-1-16,2-2-12 0,-1 1-4 15,2-4-7-15,-2 0-24 0,-5 0 3 0,0 0 0 16,13 0-13-16,14-21-12 0,-13 12-16 0,-4-2-26 16,2 0 2-16,-2-3 2 0,-2 0 15 0,-1 0-6 15,-1 2-5-15,-1-3 3 0,0 6-1 0,-2 2 20 16,-2-1-22-16,1 3 14 0,0 1 0 16,-2 1 10-16,0 3-22 0,0 0 31 0,-7 0-11 15,5 3 6-15,-2 1 9 0,-2 8-27 0,-1 3 22 16,-2 1 11-16,4 0-5 0,-1 2-5 15,3-3 1-15,1 2 1 0,2-10 4 0,0 3 12 16,0 0-13-16,0-1-6 0,16 13 12 0,-10-15 5 16,0-2-13-16,3-2 9 0,0-1-17 15,-9-2 10-15,14 0 5 0,17-14-16 0,-14 7-1 16,0-6-4-16,0 1-5 0,-3-2-1 16,1-1-1-16,-1-4-6 0,-1 0-16 0,-2 3 9 15,-1-3-5-15,-4 3 6 0,2 0-18 0,-6 0 18 16,-1 2 5-16,-1 4-6 0,0 0-8 15,0 1 0-15,-11-6 18 0,5 9-13 0,-6-1-16 16,2 6-4-16,0-4-18 0,0 5 7 0,1-1-60 16,2 1-13-16,7 0-23 0,-7 0-25 15,7 0-26-15,-10 0-14 0,10 0 19 0,-9 0-186 16,2 0-88-16,7 0 53 0,0 0 16 16,-7 0 51-16,7 7-5 0,-4 4 43 0,10-9-8 15,13 5 19-15</inkml:trace>
  <inkml:trace contextRef="#ctx0" brushRef="#br0" timeOffset="-124681.32">14047 8971 679 0,'0'5'317'0,"0"-3"1"16,0 4-45-16,1-4-21 0,0 2-23 0,1 0-16 15,1-1-4-15,3-1-30 0,-3 1-9 16,3-3-4-16,1 0-31 0,0 0-33 0,1-2-10 16,-1 2 37-16,18-8-14 0,-9 0-30 15,-4 2-9-15,3-4-8 0,-3 3-7 0,0-5-13 16,-2 2-16-16,-3 3-34 0,-1 1 24 16,-2-2-17-16,-3 0-14 0,2 1 11 0,3-7-22 15,-6 3 20-15,0 11-15 0,0-9-8 0,0 2 6 16,-12-5 14-16,8 8-1 0,-3 2-2 0,1 0 18 15,-2 2 21-15,-7 4-15 0,2 4 10 0,-6-2-15 16,2 8 27-16,3 1-4 0,-2 2 24 16,3 2 24-16,2 0-2 0,1 6 18 0,4-2-15 15,-1 2 10-15,5-3-16 0,0-1-7 16,2-11 4-16,0 5-9 0,13 14-11 0,-5-15-12 16,7-2 1-16,-2-4-2 0,7-1-21 0,1-5-30 15,3-1-28-15,5 1 3 0,-15-2-113 0,9 0-20 16,30-15-37-16,-24 10 22 0,-4-6-251 15,2 1-59-15,-2-1 39 0,0 2 43 16,-1-5 3-16,1 4 45 0,0-1 35 0,-2 0 7 16,2 2 24-16,-1 0-31 0</inkml:trace>
  <inkml:trace contextRef="#ctx0" brushRef="#br0" timeOffset="-124388.16">14640 8968 565 0,'0'-5'340'15,"0"1"-22"-15,-2-1-6 0,-1 0-23 0,-3-7-22 16,-1 3-39-16,-4-1-28 0,4 4 47 0,0-2-19 15,-1 5-22-15,0-1-9 0,2 1-16 16,-3 1-6-16,2 1-36 0,-2 1 16 0,2 0-31 16,-1 0-11-16,-20 10-17 0,10-1 10 0,3 1-11 15,1 6-6-15,1 2-8 0,4-1 7 16,-2 0-18-16,6 5 0 0,-1-1-13 0,2 1-2 16,3-5-8-16,1-5 4 0,0-1-9 15,13 17-4-15,-4-16 3 0,3-2-12 0,1-2-11 16,3-1-18-16,-1-3-8 0,-7-4-25 0,5 0-22 15,3 0-21-15,17-17 6 0,-15 8-65 16,1-4-35-16,-2-1-19 0,1-2-12 0,-4-2-12 16,-1-1-23-16,0-1 23 0,-3 1-104 0,1-1-18 15,-4-1-24-15,-1-3 0 0,2 2-13 16,-4-1 55-16,-2 0-6 0,2 0 31 0,-3 2 60 16,-1-2 136-16</inkml:trace>
  <inkml:trace contextRef="#ctx0" brushRef="#br0" timeOffset="-124145.07">14724 8794 760 0,'0'-18'193'0,"0"-2"0"0,0 2 14 0,-11-20-29 16,6 19 1-16,2 6 23 0,-1 3-9 0,2 1 1 15,-1 2-14-15,1 1-34 0,2 1 17 16,-2 2-32-16,0 0 7 0,2 3-14 0,-3 3 43 16,1 0-5-16,-4 12 11 0,-2 5 17 15,4 4 0-15,-2 1 0 0,3 5 15 0,-3 1-17 16,3-2 7-16,0 2-42 0,1 2 8 0,0 2-21 16,2 0-6-16,0 0-1 0,0-19-13 15,0 6-39-15,0 5 17 0,0 2-28 0,14 26-21 16,-12-35-14-16,2-1-1 0,3-4-49 15,0-6-33-15,0-4-37 0,0-2-53 0,2-1 14 16,-3-2-115-16,-6 0-46 0,16 0 27 16,0 0-247-16,25-14-18 0,-16 9 24 0,-1-3 53 15,3-1 46-15,1 2 27 0,-4-3 12 0,2 2 35 16,1-1 15-16,3-1 41 0,3-2-5 0</inkml:trace>
  <inkml:trace contextRef="#ctx0" brushRef="#br0" timeOffset="-123631.81">15591 8611 1079 0,'9'-11'364'0,"-7"5"-84"0,-2 2 4 16,-2 4-23-16,-2 2-31 0,1 4-6 15,-6 6 48-15,0 5-24 0,0 2-20 0,-3 4-16 16,4 1 3-16,1 3-19 0,1 0-8 15,1 3-2-15,0 3-18 0,1-1-18 0,1-3-12 16,-1 1 4-16,0 1-35 0,2-2 6 16,2-2-23-16,-2-3 5 0,2-4-31 0,0-3 2 15,0-8-5-15,0-9-8 0,0 7-6 0,0 0 0 16,0-7-32-16,0 0-9 0,0 0-3 16,6 10-3-16,-4-13-3 0,0-3-7 0,1 1-26 0,3-7 6 15,1-3 0-15,0-2 2 0,0 0-23 16,-1 2 6-16,4-1 16 0,-4-1-7 15,3 2 5-15,0 6-2 0,2-1 16 0,0 3-5 16,-2 0 6-16,3 0 6 0,1 4-15 0,-1 2 11 16,-1 1 9-16,-3 0-5 0,6 0-10 15,16 12 21-15,-13-9-9 0,1 9 0 0,-7 2 16 16,1 0-8-16,-3 0 16 0,-1 2 16 0,-3 1-2 16,-5-2-4-16,0-6 3 0,0 1-6 15,0 4 13-15,-17 14-3 0,5-14-10 0,-3-2 9 16,0-1-4-16,-2-2-5 0,-3-2-3 0,2 0-3 15,-5-2-8-15,1-4-10 0,11-1-30 16,-6 0-15-16,-2 0-25 0,-1 0 8 0,1 0-98 16,-17-13-32-16,21 5-44 0,1-4-54 0,7-2 28 15,3 2-268-15,2 0 67 0,0 2 22 16,2 0 28-16,11-17 10 0,0 11 65 0,5 1-16 16,6 1 39-16,2 2 17 0,6 0 15 15</inkml:trace>
  <inkml:trace contextRef="#ctx0" brushRef="#br0" timeOffset="-123062.57">16049 8821 320 0,'1'0'456'0,"-1"3"-55"0,0-1-62 0,-3 4 32 16,-4 8-21-16,0 2-23 0,-2 5-27 0,3-3-7 16,-1 3-19-16,2 1-29 0,1 2-23 15,4-4-8-15,0-10-29 0,0 4-18 16,12 17-15-16,-4-16-7 0,-1-4-11 0,2-1-10 15,3-2-12-15,-2-3-23 0,1-3-14 0,-1-2-6 16,1 0-10-16,16-12-4 0,-9 7-13 16,-2-7-8-16,0 0-22 0,-1-5-19 0,3 0-5 15,-5-3-24-15,1 2-2 0,-1-2-15 0,0 1 17 16,2-4 16-16,-2 3-20 0,0-4 9 0,-2 2-9 16,-1 1 21-16,-1 5-13 0,-1 1 12 15,-3 1-3-15,1 5 6 0,-1 1-5 0,-2 3 11 16,-3 2-7-16,0 2-5 0,0 1 21 15,-2 1 3-15,1 2 0 0,-1 2 1 0,-3 8-6 16,-1 3 21-16,-1 3-4 0,-2 7 33 0,5 1 13 16,-1 5 12-16,3 6 14 0,1 2-8 15,-1 3 5-15,0 1-7 0,0-1 7 0,-2 3-9 16,2-2 19-16,-3 1-27 0,-3-2 12 16,0-3-28-16,-3-4 28 0,-3 0-38 0,-1-9 21 15,-2-5-14-15,0 0 1 0,-5-3 1 0,1-4-24 16,-3-6 0-16,1 4 13 0,0-11-5 15,1 3 10-15,4-4-39 0,7-1 27 0,-11-15-15 16,8 2-3-16,10-1 5 0,-5 1 5 16,7-6-9-16,2 10-1 0,0-8-3 0,11-18 5 15,-1 15-4-15,4-1-23 0,2-1-24 0,4 1-8 16,3-2-1-16,4 3-15 0,0-2-6 16,1 1-30-16,2 1-9 0,-1 3-25 0,4 0 12 15,-3 2-98-15,-3 1-49 0,0 1-20 0,-2 0-36 16,2 2 28-16,-3-1-237 0,-4-2 40 15,1 1 52-15,-3 4 32 0,0-1 31 0,0-4 27 16,2 2-5-16,-2 0 14 0,7 2-3 0,-1-2 95 16,1 0-20-16</inkml:trace>
  <inkml:trace contextRef="#ctx0" brushRef="#br0" timeOffset="-122276.2">17035 8787 296 0,'0'-5'415'0,"1"-1"-75"0,0 2-5 15,-1 0-59-15,1-1-6 0,-1 2-58 0,0-1 5 16,2 1-31-16,-2 3-21 0,0 1 56 16,-2 3-20-16,2 0-2 0,-2 2-9 15,-3 11-26-15,0-3-14 0,1-3-14 0,-2 4-9 16,2-1-17-16,1 1-17 0,-2-5 3 0,3 0-11 16,2-2-12-16,-2-1 4 0,2-2-18 15,0-5 5-15,0 0-16 0,0 0 2 0,0 0-8 16,10 10 2-16,-4-10-16 0,0 0 2 15,10-1 0-15,-5 1 2 0,16-9-11 0,-9 6-4 16,2 1 1-16,-5-1 7 0,-1 3-12 0,-3 0 2 16,-11 0 1-16,9 0-12 0,3 0-4 15,8 14 12-15,-7-6 0 0,-4 2 4 0,-4 4-11 16,-1-4 12-16,0-1-7 0,-3 1 11 0,-1-10-5 16,0 9 9-16,0 2 8 0,-14 15-22 0,8-12 2 15,-3-4 10-15,0 1-6 0,-2 0-1 16,2-6-9-16,-3 2-7 0,1-3-20 0,0-2-15 15,-2-1-29-15,13-1 7 0,-10 0-102 0,-4 0-41 16,-1 0-46-16,-16-16 22 0,15 4-283 16,3 3 22-16,6 0 16 0,-3-4 60 15,0-1 41-15,3 1 27 0,3 0 20 0,-3 1 35 16,4 0 13-16,1 4 0 0,2 8 36 0</inkml:trace>
  <inkml:trace contextRef="#ctx0" brushRef="#br0" timeOffset="-122009.08">17042 8708 397 0,'0'-1'438'0,"2"-2"-26"0,3 1-62 0,-2 1-47 15,1-2-39-15,2 1-32 0,11-1 13 16,0-1-12-16,3-2-27 0,1 4-20 0,1-1-24 15,0 1-5-15,0 2-25 0,-1-1-7 0,2-1-26 16,-11 2-15-16,5 0 13 0,2 0-32 16,2 0-5-16,1 0-97 0,-1 0-39 0,0 0-39 15,0 0-44-15,23 13 14 0,-26-13-213 0,4 1-102 16,0-1 37-16,-2 2 9 0,3 2 53 0,0-1 45 16,-2 4 31-16,6-3-3 0,0-1-6 15</inkml:trace>
  <inkml:trace contextRef="#ctx0" brushRef="#br0" timeOffset="-121519.85">17847 8753 781 0,'2'-2'362'16,"0"0"-29"-16,0-1-39 0,-1 0-36 0,2-1-38 16,-3-1-27-16,1 0-20 0,-1-2-21 15,0 2 71-15,-2-1-27 0,0 0-1 0,-5-6-22 16,1-2-18-16,-5 7-20 0,-1-1-2 0,1 2-18 15,-5 2-22-15,1 4 0 0,5 0-15 0,-3 0 11 16,-21 18-15-16,14-8 8 0,-1 3-17 0,2 2 8 16,3 1-19-16,0 1-4 0,4 0-2 15,2 1 5-15,2-2-10 0,3 1 0 0,1-4-10 16,2-4 8-16,2-2-3 0,0-7-11 16,0 6-7-16,0-6 6 0,16 14-7 0,-11-14 5 15,3 0-12-15,0 0 8 0,1 0-7 0,18-10-2 16,-8 3-17-16,-2-3 3 0,2-4-6 15,-3 5 4-15,0-4 6 0,-2 1-15 0,0 1 9 16,-4-1-11-16,-1 4 11 0,-2 3 8 16,-1 0-4-16,-3 2-7 0,1 1 7 0,-2 1 2 15,0 1-5-15,-2 0 1 0,0 0-2 0,0 7 9 16,-1-3 16-16,-2 12-6 0,-1 2 13 16,-2 2 3-16,1 1-8 0,2 0 0 0,0 1 3 15,-2-3 6-15,0 5-6 0,2-5 4 0,0 1-5 16,-3-3-3-16,4-5-1 0,2 0-14 15,-1-4-12-15,0-4-4 0,1 1-21 0,0-2-38 16,0-1-12-16,0-2 7 0,0 0-131 16,0 0-33-16,8 1-35 0,-4-4 24 0,0 0-262 15,7-2 38-15,-1-7 36 0,2 0 16 0,-2 3 30 16,1-3 54-16,0-1 5 0,2 2 31 0,1 0 1 16,-1-3 35-16</inkml:trace>
  <inkml:trace contextRef="#ctx0" brushRef="#br0" timeOffset="-121133.66">18081 8711 728 0,'7'-3'359'0,"-3"-1"-62"0,0 2 26 16,-2 2-58-16,-3 0-30 0,1 2 27 0,-3 2-8 15,1-1-21-15,0 2-23 0,-4 6-35 16,-2 1-6-16,3-4-32 0,-3 4 5 0,5-3 2 16,-1 1-24-16,1-1-8 0,0-2-18 0,-1-2-19 15,2-1 7-15,0 0 3 0,2 0-24 16,0-1-26-16,0-2 8 0,0-1 15 0,0 0-23 15,0 0-3-15,12 6-7 0,-6-4 12 16,0-2-8-16,1 1-4 0,1-1-14 0,10 2 6 16,-1 0-12-16,-1 3-8 0,0 0 16 0,-1 0-17 15,0 2 10-15,-2 0 12 0,-1 3-4 16,-1 1 15-16,-3 0-27 0,0 0 14 0,-2 7-3 16,-2 0 7-16,-1-2 8 0,-3-7 8 0,0 4 11 15,0 1-6-15,-17 17 0 0,8-16 1 16,0-3-5-16,-3 0-4 0,0-5-2 0,2-1-3 15,-5 1-5-15,2-6-4 0,3 2-22 0,-1-3-19 16,1 0-27-16,10 0-16 0,-13 0 6 16,-10-11-130-16,7 0-45 0,6 0-45 0,1-3 29 15,4-2-263-15,3-1 42 0,1 5 37 16,0-8 25-16,1 14 33 0,0-9-14 0,0-1 67 0,13-19 40 16,-8 18 24-16,2-2-23 0</inkml:trace>
  <inkml:trace contextRef="#ctx0" brushRef="#br0" timeOffset="-120928.57">18161 8705 739 0,'2'-1'407'0,"0"1"-75"0,2-1-36 16,0 0-22-16,0 1-57 0,3-1-23 15,0 1-21-15,-1 0-30 0,5 0-5 0,2 0-27 16,6 0-23-16,22-6-36 0,-16 6-38 15,-1-2-61-15,-11 2-39 0,7 0-65 0,2 0 14 16,2 0-269-16,2 0 33 0,2 0 29 0,30 11 3 16,-27-7 60-16,-2 2-4 0,2-1 20 0</inkml:trace>
  <inkml:trace contextRef="#ctx0" brushRef="#br0" timeOffset="-119307.81">19087 8776 640 0,'-11'-9'427'0,"5"4"-81"0,1-1-44 16,0 3 29-16,2-3-56 0,2 0-34 0,0 1 3 16,2 1-30-16,1-1-9 0,-2 5-34 0,16-11-40 15,-2 3 2-15,1 5-15 0,2-2-10 16,1 2 6-16,-10 3-19 0,4 0-14 0,21 13-10 15,-19-5-10-15,-2 4-10 0,-1 6 10 16,-3 1-2-16,-6 1-8 0,-2 4-9 0,0-14 12 16,0 7-15-16,-14 22-1 0,6-18-8 0,-2-1 5 15,-1-2 12-15,0 1-2 0,-2-4-18 16,-2 0 8-16,3-2-23 0,0-4 14 0,0 3-10 16,-1-7 2-16,3 0-24 0,3 1-4 15,-1-5-8-15,2 2-20 0,0-3 15 0,1 2 10 16,2-1-6-16,0-1-2 0,1 0 1 0,2 0 7 15,0 0 1-15,0 0 1 0,-1-3 5 0,4 3-2 16,0-3-4-16,1 3 7 0,1 3-2 16,2-3 0-16,12 3-12 0,-10-3 4 0,20 8-1 15,-7-1 28-15,-2 0-14 0,2 4 0 16,-1-1 0-16,1 4 4 0,0-2-8 0,-1 3 18 16,-2 2-18-16,-3 0 24 0,2 4-18 0,-6-1-14 15,2-3 30-15,-5 3-16 0,-2-1 26 16,-2-1 1-16,-2 0 0 0,-3-13 2 0,0 7-12 15,-15 14 24-15,6-16-6 0,-4 2-7 0,0-2-5 16,-2 0 11-16,-6-3-15 0,-2-5 8 16,-2 2-7-16,-1-3 3 0,-1-1 5 0,13 0-22 15,-7 0 13-15,-1 0 0 0,-29-14-15 16,26 6 0-16,1 3-1 0,2-4 13 0,4 2-12 16,-2-1 10-16,6 1 0 0,0-1-5 15,5 0-5-15,3 0 4 0,3 1-1 0,2-1 8 16,1 8-12-16,0-10-1 0,23-15-4 0,-8 9-6 15,4-1-9-15,-1 3 7 0,2 0 4 0,2 1-10 16,-2-1 9-16,5 2 3 0,0 0-4 16,-1 1 4-16,3 2 8 0,1-4 0 15,-4 5-4-15,4 0-4 0,0 2-4 0,0-2 16 16,0 5-11-16,0-4 5 0,0 0-4 0,2 0-8 16,-1-1 12-16,0 1 1 0,-3 0 1 0,-2 0 0 15,-2-3-15-15,-1 1 16 0,-1-1-2 16,-2 0-8-16,-3-2 5 0,0 0 2 0,-3 0-7 15,-1-1-6-15,-2 1 22 0,-2-1-24 16,-1 4 0-16,-3-1 13 0,-3 0-14 0,1 3 5 16,-1 0 2-16,0 7 14 0,0 0-13 0,0-8-3 15,-17-8-1-15,6 7 21 0,2 0-22 0,-1 3 1 16,-1 4 10-16,-5-1 1 0,5 0 0 16,11 3-9-16,-11 0-4 0,1 0 6 0,2 0 1 15,-4 0 15-15,-14 15-8 0,12-5-11 16,2 2 17-16,3 0-2 0,-1 3-20 0,5 1 31 15,0-1-7-15,4 0-5 0,1-9 7 0,0 2 7 16,0 5-9-16,17 15-3 0,-8-14 3 0,1-3 0 16,2 0-5-16,3-1 9 0,-1-5-15 15,3 0 18-15,3-3-19 0,-2-2 17 16,-7 0-2-16,2 0-12 0,4 0-14 0,18-14 26 16,-18 6-11-16,2-3 5 0,-3 1-9 0,1-3 8 15,-1 0 0-15,-1-3-11 0,0 0 2 16,-2-3 5-16,-2 3-13 0,-2 0 4 0,-3 2 3 15,-2 0-19-15,-2 4 10 0,-1 1-13 16,-1 9 4-16,0-6 5 0,-11-6-4 0,4 9-15 16,1-1-9-16,-1 2 10 0,-12 0 2 0,7 0-33 15,3 0-27-15,9 2 30 0,-10 0-17 0,3 0-10 16,7 0-1-16,-7 0 8 0,7 0 16 0,-7 0-1 16,7 0 25-16,0 0-12 0,-9 2 4 15,11-1 12-15,1-1 1 0,0-3-1 0,1 3 25 16,2-1 9-16,1 0-18 0,0-1 2 15,13 1 16-15,-10 1-15 0,20-3 4 0,-9 3 18 16,-2-2-17-16,-10 2 18 0,4 0 27 16,1 0-40-16,10 10 26 0,-9 0 1 15,-5 0-3-15,-1-1-10 0,-7 1 6 0,0-3 15 16,-2 5 24-16,0-3-35 0,0 4 21 0,0 4-40 16,-11 19 30-16,7-19-22 0,2 0 34 0,-4 0-27 15,5-5 9-15,1-12-11 0,0 10-7 16,0-1 19-16,0-3 4 0,0-6-1 0,0 7-3 15,0-7-1-15,0 0-2 0,0 7 14 16,14 0-12-16,-8-7-1 0,1 0-3 0,9-2-2 16,-7 2 5-16,14-12-2 0,-3 7-14 0,1-5 0 15,0-2-2-15,-5-3-1 0,5-1 0 16,-1 3 1-16,-1-4 10 0,-3 2 0 0,-1-1 0 16,4 3 11-16,-6-1-19 0,-3 2 23 15,0-4-20-15,-2 6 24 0,-5 1-34 0,3 2 17 16,-4-1-3-16,1 3 17 0,-2 3-12 0,1-1 6 15,-2 0-1-15,0 3 10 0,0 0-13 0,0 0-12 16,-8-2-2-16,4 4 26 0,1 1-12 16,-6 9-16-16,-1-1 16 0,0 2 12 0,0-2 4 15,3 5 9-15,1 1-1 0,0 0-12 0,1-2 13 16,2 1 4-16,3-9-6 0,0 2-2 16,0 0 15-16,0 0-16 0,0-2 6 0,0 0-4 15,19 10-3-15,-9-12 5 0,0-3-13 16,2 1 1-16,8-3-8 0,-10 0-6 0,4 0 4 15,20-12 6-15,-14 7-7 0,-1-2-5 0,-2-1 1 16,0-1 2-16,-1-3-3 0,-1 0-7 0,-2 0-12 16,-1-3 20-16,-2 2 0 0,-1-2-5 0,-3 2-2 15,-5 3 4-15,0 0-7 0,-1 10 5 16,0-11-14-16,-14-10 9 0,3 10-5 0,-6 3-4 16,-2 1-6-16,-1 0-7 0,-3 2-34 15,0 0 5-15,-3 3-24 0,3-1 8 0,0 3-108 16,0-3-50-16,5 3-21 0,9 0-45 15,-1 0 29-15,2 0-239 0,0 0 44 0,8 0 13 16,-7 0 33-16,7 0 35 0,-5 6 31 0,10-6 15 16,1 0 16-16,13 5 49 0,0-5 3 0</inkml:trace>
  <inkml:trace contextRef="#ctx0" brushRef="#br0" timeOffset="-119003.68">20662 8367 377 0,'1'-2'399'0,"-1"1"-54"0,0 2-11 16,-2 1-33-16,0 1-30 0,1 0-33 0,-4 2-28 15,-1 7-26-15,1 3 28 0,0 0-5 16,0 0-29-16,1 1-14 0,-1 1-26 0,2 0-2 16,0-2-46-16,0 1 15 0,3-9-19 15,0 3-10-15,0 0-117 0,0 3-68 0,0-2-44 16,14 8 14-16,-11-11-272 0,1-1-29 0,0-2 37 16,0 0 31-16,4 7 42 0,0-3 28 0,2 5-2 15,1-2 21-15,4-2-38 0</inkml:trace>
  <inkml:trace contextRef="#ctx0" brushRef="#br0" timeOffset="-118600.49">21122 8707 696 0,'5'-7'394'0,"1"2"6"0,-1-1-38 0,-2 3-20 15,0 0-36-15,-2 1-26 0,-2 0-40 0,-2 2-35 16,-2 2-6-16,-11 5-9 0,-2-2-18 15,-1 0-14-15,-2 4-14 0,1 0-25 0,3-1-16 16,-1 2-4-16,1 0-5 0,3 0-9 0,2 1-7 16,0-2-10-16,6 0-7 0,1-1-17 15,4-2-7-15,0 0-2 0,1-6 9 0,0 0-21 16,0 7 8-16,23 8 7 0,-8-9-17 16,3 2-5-16,0-2 6 0,1 2 2 0,2-1-9 15,-2 1 9-15,2-1-20 0,-1-3 11 0,-3 6-14 16,-1-3 15-16,-3 0-2 0,-3 2-12 15,1-1 20-15,-4 0 0 0,-6-1 9 0,-1 0-1 16,0-7 24-16,0 0 5 0,-16 21-16 16,8-15-2-16,-6-1 4 0,-2-1-8 0,-2 1 5 15,-3-2-8-15,0-2 0 0,11-1-35 0,-7 0-33 16,-2 0-26-16,-2 0 6 0,-22-9-100 16,20 0-77-16,0 1-57 0,4-1 25 0,2-1-270 15,1 3 25-15,6 1 13 0,3 0 90 16,2 1 15-16,2-1 19 0,2 2 4 0,1 4 24 15,0 0 37-15,18-9 54 0</inkml:trace>
  <inkml:trace contextRef="#ctx0" brushRef="#br0" timeOffset="-117984.18">21787 9071 783 0,'1'1'315'0,"-2"2"-14"0,2-1-40 0,-2-1-28 15,1 3-17-15,-2-4-22 0,0 3-11 16,2-3 2-16,-2 1-48 0,3 0-10 0,-4 1-25 15,0-1 39-15,2-1-34 0,0 0-3 0,0 2-18 16,-1-1-27-16,2 0 21 0,-2-1-9 16,1 0-8-16,0 0-4 0,0 3-9 0,1-3-2 15,0 0-18-15,0 0-13 0,0 2 24 0,0-2-25 16,0 0-3-16,0 0 1 0,0 0 12 16,0 0 15-16,0 0-26 0,0 1-4 0,0-2 10 15,0 2 9-15,0-1-2 0,1-1-3 0,-2 3-4 16,0-3-2-16,1 2 8 0,-1-1 29 15,1 0-9-15,-2 0 2 0,2 0 1 0,-1 0-1 16,1 0-18-16,-2 0 4 0,0 0 0 0,0 0 1 16,0 0-11-16,-2 0-10 0,3 0-1 15,-2-1 2-15,-1 1-40 0,2-1 14 0,-2 1 1 16,2 0-66-16,-1 0-48 0,1-2-23 16,-1-1-43-16,1 3-52 0,0-1 19 0,0 0-270 15,2-1 60-15,0 2 39 0,0-4 9 0,-2 3 43 16,2 1-17-16,0-3 64 0,-1 0 32 15,0 2-11-15</inkml:trace>
  <inkml:trace contextRef="#ctx0" brushRef="#br0" timeOffset="-116252.38">1779 10580 658 0,'0'0'333'0,"0"0"-23"0,0 0-27 15,0 0-3-15,0 0-18 0,0 0-46 0,0 0-14 16,0 0-28-16,0 0-16 0,0 0-21 0,0 0-30 16,0 0 15-16,0 0-17 0,0 0-4 15,0 0-24-15,0 0-48 0,0 0-49 0,0 0-52 16,0 0-76-16,0 0 15 0,0 0-282 0,0 0 1 16,-13-20 36-16,14 14 12 0,-1 1 70 15,0-2-4-15,0-1 23 0,0-1-9 0</inkml:trace>
  <inkml:trace contextRef="#ctx0" brushRef="#br0" timeOffset="-116041.29">2026 10226 480 0,'2'-4'360'16,"0"1"-36"-16,0-2-53 0,0 1-36 0,0 0-45 15,-1 0-8-15,2 1-1 0,-3-1-37 16,1 2-29-16,-1-1-50 0,2 0-24 16,-2 1-55-16,-2 0-49 0,2 0-33 0,-1 0 9 15,0 2-285-15,1 2 23 0,-1-2 33 0,1 2 22 16,1 1 1-16,-1 1-17 0</inkml:trace>
  <inkml:trace contextRef="#ctx0" brushRef="#br0" timeOffset="-115756.16">2225 10623 565 0,'0'3'418'0,"3"0"-40"0,-1 0-62 0,0 0-41 16,1-1 43-16,-3 0-28 0,2-1-29 0,-2 2-29 15,0-2-15-15,2 0-39 0,-2-1-6 0,2 2-21 16,-1-1-16-16,-1 1-9 0,1 0-24 0,0-4-12 16,-1 2-58-16,0 0 2 0,0 0-3 15,0 0-79-15,0 0-48 0,-2-2-32 0,2 1-51 16,0 1 16-16,0-2-246 0,0 1-39 16,1 0 46-16,0-2 30 0,-1 3 24 0,2-1 32 15,-2 0 23-15,1-1 14 0,2 0-1 16</inkml:trace>
  <inkml:trace contextRef="#ctx0" brushRef="#br0" timeOffset="-114030.34">2803 10480 823 0,'0'0'302'0,"0"0"-40"16,0-14-40-16,0 14-21 0,0 0-20 0,0 0-14 15,0 0 10-15,0 0 1 0,0 0-16 0,0 0 13 16,-23 4-33-16,23 4-16 0,3 9 30 0,-3-8-30 16,0 2-10-16,0 5 23 0,0-1-19 15,0-3-9-15,0 0 5 0,0-2-27 0,0 0 5 16,0-3-6-16,0 0-20 0,0-7-7 15,0 8 6-15,0-1-16 0,0-7 6 0,0 7 11 16,0-7-7-16,0 0-9 0,-1 10-12 16,1-12 10-16,-1 0-9 0,0-1-12 0,-2 0-14 15,1-2 27-15,2-2-18 0,0 1-2 16,2-12-3-16,-2 8-2 0,0-2 3 0,16-17-9 16,-6 12 4-16,1 2-6 0,0 2 2 0,3-3 0 15,2 9 3-15,0 0-7 0,-1 2 6 0,1 5-10 16,-7 0 7-16,2 0-2 0,18 10 7 15,-12-3-1-15,-3 1 15 0,0 1-17 0,-1 1 9 16,2 1 2-16,-9-4-8 0,1-1 12 0,0 0-5 16,-3-2-11-16,-2 1 6 0,1-1-4 15,-2-1-2-15,0-1-9 0,0 2 5 0,-1-4 8 16,0 0 3-16,0 0-10 0,0 0 7 0,0 8-3 16,-12 1 1-16,9-8-6 0,-1 1 9 0,1 0-13 15,-1-1-3-15,0-1 5 0,0 0 10 16,-1-2-6-16,1 1-10 0,1-1 4 15,1-1 5-15,1 0 2 0,0-1-2 0,2-1-3 16,1 1 0-16,0-1-5 0,6-7 6 0,3 0-9 16,1 2 5-16,2 5 5 0,1-5 0 0,2 3-4 15,0 0 0-15,-4 4 2 0,4 1-3 16,2 1 1-16,-12 1-1 0,5 0 0 0,13 12-2 16,-13-9 5-16,-5 2-1 0,-1 0 3 0,-1 0 4 15,-1 0-6-15,-1 2 2 0,-1-4 8 16,-2 3-7-16,0-1 2 0,0-5-3 0,0 0-13 15,0 8-23-15,-12 12-19 0,4-12-29 0,3-2-19 16,-1-1 9-16,1-1-127 0,0-1-59 16,1-3 24-16,1 0-231 0,3-1-10 0,0-1 8 15,4-3 37-15,13-4 30 0,-1-2 63 16,5-2-7-16,0 1 34 0,1 1 15 0,1-3 23 16,2-1 25-16</inkml:trace>
  <inkml:trace contextRef="#ctx0" brushRef="#br0" timeOffset="-113204.92">3485 10444 320 0,'1'3'359'16,"-2"1"-25"-16,2 0-50 0,-1-2-9 0,-1 2 6 15,1-1-48-15,0-1-11 0,-1 1-32 0,3 0-12 16,-1-1-19-16,1 0 23 0,0 0-25 0,-1 0 3 16,2-1-1-16,1 0-36 0,0-1-9 15,0 0-10-15,1-1-7 0,-1 1-15 0,1-3-35 16,0 1 20-16,6-4 9 0,0-3-31 0,-3 2 8 15,0-3-28-15,1-2 6 0,-5 2-3 16,1 2-29-16,-5 0-10 0,3 1 19 0,-2-1-15 16,-1 3 1-16,0-2-14 0,0 7 15 0,0 0 3 15,0-7-28-15,0 7 18 0,-13-12-12 16,8 12-10-16,-2 0 26 0,1 1 10 0,-9 6 18 16,0 2-17-16,3 3-1 0,-2-2-1 0,2 4 1 15,2 1 42-15,0 4-1 0,3-2 7 16,2-1 3-16,3 0-1 0,1-2 4 0,1-14 7 15,0 12-18-15,13 11 7 0,-6-17-4 0,2 1 0 16,4 0-7-16,2-2-2 0,1-3-2 0,0-2-9 16,-10 0-6-16,7 0-6 0,4 0 12 15,18-14-14-15,-17 6-6 0,-1-2-8 0,1 0 8 16,-3-3-28-16,2 1-4 0,-4 0-14 0,0-3 4 16,-2 5 3-16,-1-4 4 0,1 4 0 15,-4 1 19-15,-1 4-8 0,-2 0 2 0,-1 0 0 16,2 5 0-16,-3-2 4 0,1-1-5 0,-1 3-1 15,1 0 1-15,0 0 12 0,-3 0 11 0,0 0-24 16,0 0 11-16,14 11-2 0,-10-7 2 0,-1 3 0 16,4 5 17-16,-2-1 5 0,-2-1-3 15,-1-4-3-15,0 2 12 0,0-2-11 16,-2 1 21-16,2-3-31 0,-2 0 21 0,2 1-26 16,-2 0 20-16,3-1-7 0,-1-1 9 0,-1-1 6 15,1 3-8-15,0-3-2 0,1 1 5 16,1-2-7-16,2 0-7 0,0-1 7 0,2 0-12 15,-8 0-2-15,10 0 11 0,19-12-10 0,-14 3 22 16,3-1-20-16,0-3-2 0,-3-1 1 16,2 0 12-16,-2 3-22 0,0-4 7 0,-3 0 0 15,-1 3 4-15,0 0 2 0,-2 2 1 0,-4 2-23 16,-2 4 18-16,0 1-13 0,0 1 8 16,-2-1-11-16,-1 1 28 0,0 2-21 0,-2 2-7 15,-1-2 11-15,1 3-14 0,1 0 9 0,-2 0 30 16,1 1-24-16,1-2-6 0,0 3-3 0,1 0 17 15,0 0 3-15,0 1-6 0,1 0-1 0,1-2-19 16,5 9 30-16,4 1-11 0,-2-2-9 16,1-2-7-16,2 2 19 0,-2-2 2 0,0-1-4 15,-1-1-2-15,-2-3 3 0,-3 1 3 16,0-2 1-16,-1 0-19 0,-1 1 5 0,-1 0-8 16,-1-1 4-16,0-4 11 0,0 0-17 0,0 0 7 15,0 7 0-15,-13 4-78 0,10-7-16 0,-11 2-19 16,0 0-38-16,-1-3-18 0,-5 2-61 15,7-3 23-15,13-2-249 0,-9 0 37 0,0 0 30 16,9 0-2-16,-7 0 46 0,0 2 40 16,9-2-15-16,6 0 31 0,8-2 21 0</inkml:trace>
  <inkml:trace contextRef="#ctx0" brushRef="#br0" timeOffset="-112088.44">4532 10454 553 0,'0'-7'330'0,"-1"3"-2"0,-1 0-36 0,-3 0-3 16,1 1-40-16,-1-1 5 0,-11-1-30 0,1 2 4 15,2 1-10-15,6 2-13 0,-4 0-9 0,-5 0-37 16,-14 17-6-16,14-8-17 0,2 2-32 0,-1-1 15 16,2 3-4-16,4-1-18 0,3 2-14 15,1-4-13-15,0-2 4 0,4-1-1 0,1-7-10 16,0 0-19-16,0 7 9 0,0-7-8 15,13 15-8-15,-10-15-4 0,3 3-13 0,1-2-4 16,1-3 11-16,0 2-41 0,1 0-6 0,5 0 1 16,17-14 2-16,-14 7 2 0,-3-1-57 0,2-1 19 15,-4-1-6-15,4 1-9 0,-3-2 11 0,-5 4 7 16,1-3 31-16,-1-4-18 0,-1 7 6 16,-3 0 9-16,0 2-4 0,-1 0 3 0,-1 3 2 15,0 1-15-15,-2-1 13 0,0 2 16 16,0 0 12-16,0 0 14 0,0 0-2 0,1 14 19 15,0-9 17-15,0 0-10 0,0 0 0 0,1 2-10 16,0-2-18-16,6 7 14 0,0-1 19 0,-2-2-20 16,1-2-1-16,0-2-12 0,6 2 15 15,-2-3-4-15,1-3-14 0,-2-1-2 0,-10 0-11 16,10 0 0-16,5 0-59 0,1 0-24 0,2 0-14 16,19-10-14-16,-19 5 1 0,-1 0-12 0,-2 0-7 15,-1-2-6-15,-1 0 23 0,-1 0 8 16,0-1 9-16,-4 1-2 0,2-2 19 0,1-1 6 15,-3-2 23-15,-2 4 9 0,-1 1 20 16,-2 0 15-16,-2 0 6 0,0 0 11 0,-1 2 6 16,1-2 23-16,-1 7 12 0,0 0-12 0,0-8 19 15,0 8 6-15,-12-10 11 0,7 10 3 0,0 3-3 16,-3-1-8-16,-6 5 12 0,0 3-6 0,2 2-8 16,2 1 14-16,-1-2 12 0,2 2-28 15,2-1-23-15,1-2 24 0,3-1-15 0,3-1 7 16,0-2-16-16,0 0-7 0,-2-2-6 15,2-4 6-15,0 0-2 0,0 0 3 0,11 10-18 16,-6-9 6-16,0-1-27 0,0-1-2 16,3 0 2-16,7-3-9 0,0-3 0 0,-3 0 1 15,3 0 2-15,0 0-19 0,-3-3 0 0,-1 2-3 16,-4 6-12-16,-1-2 35 0,-1 1-11 16,-2 1-12-16,1 1 6 0,-1 1 16 0,-1 0 0 15,-2 0 13-15,0 0 0 0,2 12-1 16,-2-4 1-16,0 13 42 0,0-10-9 0,0 5 4 15,0 7 16-15,0 2 0 0,0 2 15 0,0 3-27 16,-13 29 0-16,9-30-9 0,-2-2 19 16,0 2-18-16,-2-2-6 0,0-1-1 0,-5-4-13 15,-1-2 1-15,-2-2 3 0,1-3-10 0,1-3 9 16,-1-4-12-16,6-1 22 0,-1-4-23 0,2-1-17 16,8-2 17-16,-7 0 6 0,7 0 0 15,-16-15 7-15,12 1-8 0,2-4-4 16,2-1-19-16,0 7 11 0,0-5 2 0,16-23-13 15,-7 18 20-15,4 0 6 0,-2 2-2 0,5 1-18 16,1-2 1-16,3 1-12 0,1-4 23 16,0 4-1-16,0 3-8 0,1-2 11 0,-3-1-11 15,2 1 5-15,-4 1-11 0,0-1-3 16,0 1 6-16,-1-2 4 0,0 1-16 0,-2 1 13 16,-1 2-7-16,-2 2 2 0,-5 0 0 15,-1 3 16-15,0 2-22 0,-3 4 13 0,-1-1-3 16,-1 1 4-16,0 5-24 0,0 0 17 0,0 0 3 15,0 0 5-15,-15-7-21 0,1 13 13 0,3 3 2 16,-1 1 11-16,4 3 9 0,-5 3 13 16,6 3-3-16,2-1 11 0,3 1 7 0,1-2-12 15,1-8 3-15,0 4-1 0,0 1-1 16,19 14 0-16,-10-14-15 0,2-5 1 0,1 1 1 16,4-3 1-16,-2-2-27 0,1-1-22 0,3-3 3 15,2 0-95-15,-9-1-55 0,5 0-58 16,23-16 22-16,-16 8-300 0,2 1 37 0,-1-2 26 15,-2-2 53-15,2-2 21 0,1 3 12 16,-2 0 29-16,1 0 7 0,2-1 18 0,-5-2 11 16</inkml:trace>
  <inkml:trace contextRef="#ctx0" brushRef="#br0" timeOffset="-110720.81">5541 10459 898 0,'-6'5'341'0,"1"2"-47"0,2-2-41 0,1 0 4 16,1 0-17-16,1-1-30 0,0-1-23 0,1-1-21 15,1 1 31-15,1 0-22 0,1-1-18 16,0-2-19-16,3 1-32 0,0-2-14 0,9-2 11 16,-8 3-19-16,15-12-16 0,-5 4-13 15,-1-1-5-15,-3-3-63 0,6-4 7 0,-4-4-43 16,-2-2-7-16,0 1-26 0,2 1-16 15,-4-5 7-15,-1 1-8 0,0-2-2 0,1-1 3 16,-5 0 7-16,5 1 20 0,-3-3-3 0,0 3 14 16,1 3 24-16,-2-1 34 0,-2 0-7 15,0 3 19-15,0 3 14 0,-2 2 28 0,-2 4-9 16,0 4 4-16,1 1 23 0,-3 0 12 0,0 7-22 16,0 0-6-16,0 0 8 0,0 0-19 15,-4-9 26-15,0 10-25 0,1 2 32 0,-2 2-31 16,-3 9 6-16,-2 0-6 0,1 2 31 15,-2 5 23-15,1-1 13 0,1 4-17 0,-1-1 15 16,0 2-17-16,2 1 12 0,1 2-5 0,0 0-11 16,2 1 1-16,0-1-12 0,2 1-10 0,0 2-6 15,3-3 4-15,0-16-9 0,0 5-4 16,0 3-9-16,16 18 3 0,-4-21-1 0,-3-3-3 16,2-3 3-16,3-1-5 0,-1-1-17 15,3-4 1-15,-2-3 4 0,1-1 1 0,-7-1-17 16,6 0 9-16,4 0-12 0,20-16 5 0,-19 9-7 15,-1-4-16-15,-2 0-3 0,4-3-8 16,-4 0-11-16,0 0-10 0,-1-4 0 0,0-3 6 16,-3 1-14-16,-3-2 2 0,2 3-5 15,-6 0 9-15,0 1 18 0,-1 1-7 0,-2 1 20 16,0 5-16-16,-2 0 8 0,0 11-12 0,0-7-8 16,0 0 39-16,0 7-23 0,-15-13 5 0,12 13 3 15,-4-2-12-15,3 4 14 0,-3 0-5 16,-6 11 15-16,-2-1 0 0,2 2 13 0,-1 3-17 15,0 2 24-15,5 1-20 0,-1 1 3 16,3-1 22-16,-1 1-2 0,6-3-6 0,0 1 6 16,2-9-14-16,0 2 11 0,0 3 4 0,14 14 1 15,-4-19-2-15,1-1-7 0,3-2-1 0,1-2 6 16,-2-3 1-16,4 1-6 0,-1-3 0 16,-6 0-2-16,3 0-6 0,18-15-9 0,-12 8-12 15,-3-3 2-15,-2-4-25 0,1 3-6 0,1-3-16 16,-4 0 6-16,2 2-2 0,0-2 6 15,-2 4 8-15,-2-2 15 0,-2 5 3 0,-2 1-18 16,-1 2-22-16,-2 4 6 0,-3 0 7 0,0 0 5 16,0 0 34-16,0 0 1 0,14 12-29 15,-13-7 3-15,0 0 40 0,3 12-1 0,-1-2-10 16,-3-3 1-16,1-3 6 0,-1-9 27 16,0 9-12-16,0-3-6 0,0-6-3 0,0 9 1 15,0-9 6-15,0 7-15 0,0-7 22 0,0 5 14 16,0-5 1-16,0 0-9 0,0 0 8 15,0 0-12-15,0 0-5 0,-1 10 11 0,2-13-17 16,1 1 4-16,1-3-9 0,-1 0 9 0,8-8-9 16,-1-3-8-16,0 2 13 0,3-1 3 15,0 3-17-15,3 5-2 0,-1 0-2 0,1 2 11 16,-3 0-2-16,-2 5-5 0,-10 0 4 16,11 0 2-16,13 14-1 0,-12-11-3 0,1 7-11 15,-1-6 4-15,1 3 12 0,-2 1 4 0,-1-3-10 16,3 0 11-16,-3-1-19 0,-2-1 17 0,1-3 4 15,0 2-22-15,2-2 8 0,-11 0 22 16,14 0-11-16,4 0 11 0,17-9-12 0,-15 4 5 16,-4 0-11-16,2-3 4 0,-4-2 10 0,3-1-11 15,-7-4 0-15,4-2-3 0,-4 3 8 16,-2 1-11-16,-2-1 9 0,-4 4-1 0,-2 3 4 16,0 7-23-16,0 0 15 0,-8-7-7 15,3 9 5-15,-7 6 3 0,0 2 11 0,1 1 5 16,-3-2-30-16,-1 2 15 0,5 3 7 0,1 1 11 15,2-1-19-15,0-2 6 0,4-4-5 16,1-1 16-16,0-2-28 0,2 0 10 0,0-5 6 16,0 0 10-16,0 0-6 0,0 0-6 0,11 7-3 15,-6-9-1-15,0 1-8 0,1-1 14 16,11-7-2-16,-1 1-11 0,1 1 10 0,-2-1-10 16,-2 0 6-16,3 1 2 0,-4 3 6 15,-3 2-4-15,1 2 0 0,-10 0 6 0,7 0-1 16,-7 0 2-16,15 12 10 0,-5 5 6 0,-3 0 2 15,-1 2 33-15,0 5 10 0,-2 1-13 16,3 2-1-16,-1 1 1 0,-1 2 9 0,0 4-6 16,0 2 0-16,-2-4-9 0,-2 0-5 15,0 3-15-15,-1-2 5 0,0-20-6 0,-12 28-23 16,3-20-29-16,-2-3-5 0,0-2-27 0,-1-5-26 16,-2-2 9-16,6-2-31 0,-4-6-70 0,4-1-9 15,8 0-23-15,-9 0-22 0,-11-17-24 16,12 6 26-16,2-3-144 0,2-4-85 0,2-5 13 15,1 1 29-15,1 10 12 0,0-5 61 0,0-7 13 16,17-25 15-16,-6 23 11 0,1-2 35 16</inkml:trace>
  <inkml:trace contextRef="#ctx0" brushRef="#br0" timeOffset="-110458.65">7205 10052 809 0,'2'-2'357'0,"0"3"-10"0,-2 2-46 16,-1 1-5-16,0 2 13 0,-4 14-5 16,-1 6-20-16,0 0-18 0,1 2-17 0,1 1-9 15,0 0-21-15,2 0-22 0,-1-5-25 0,1 2 1 16,2-1-19-16,-4-2-21 0,3-3-12 16,1 0-21-16,0-13 4 0,0 2-35 0,0 0-18 15,0 0-28-15,0-2-42 0,0-1-34 0,0-6 6 16,0 7-117-16,0-7-75 0,0 0 22 15,-2 6-303-15,0-8 14 0,-1 1 49 0,0-3 15 16,0-1 48-16,-5-8 52 0,0 0 12 0,-2-2-14 16,-2 0 45-16,2 1-31 0</inkml:trace>
  <inkml:trace contextRef="#ctx0" brushRef="#br0" timeOffset="-110223.52">7037 10245 1042 0,'0'-2'318'15,"1"1"-31"-15,1 0-17 0,-1 0-8 16,3 0-33-16,1-1 6 0,2 2-8 0,15-1-19 16,-9 1-2-16,5 0-20 0,5 0-27 15,4 0-28-15,2 0 13 0,3 0-32 0,-1 0-11 16,2 0-3-16,0 0-26 0,37 13-26 0,-35-12-18 16,2 0-3-16,-21-1-106 0,7 0-25 0,2 0-19 15,-1 0-46-15,17-15-8 0,-23 10-3 16,-3-4 16-16,-1 3-81 0,-4-5-17 0,0-1-15 15,-4 0-15-15,-1 1-1 0,-2 0 21 0,-3 1-2 16,1 0 43-16,0-7 51 0,-1 9 57 16</inkml:trace>
  <inkml:trace contextRef="#ctx0" brushRef="#br0" timeOffset="-109861.41">7653 10046 1195 0,'-4'-11'164'0,"0"2"12"0,1 2 3 0,1 0-14 16,-1 4 2-16,1-1-20 0,-2 1 9 0,1 3-12 16,0 0 13-16,-1 4 20 0,-4 7-12 15,-3 3-20-15,2 2 26 0,2 4-31 0,0 3 42 16,-1 1-3-16,2 4-4 0,0 1 15 15,1 0-7-15,0 0-26 0,0-2 0 0,-1-2-12 16,0-2-13-16,3-3-18 0,1-2-4 16,0-5-20-16,1-3-13 0,1-1 8 0,-1-2-5 15,1-7-10-15,0 0-15 0,0 0-7 0,0 0-2 16,0 0-1-16,8 8-13 0,-4-10 10 0,6-9-16 16,1 2-19-16,-1-3 8 0,2 2-16 15,-1 2 7-15,-4 2-11 0,2 1 8 16,-2 0-3-16,0 3 0 0,-1 1-4 0,-6 1 4 15,0 0-14-15,8 0 9 0,12 15 6 0,-13-8 0 16,0-2-3-16,2 5-6 0,0 0 5 0,-3-1 1 16,1-3 0-16,-2-2 7 0,0 1-8 15,-3 0-4-15,2-1 3 0,0-3 1 0,-1 1-24 16,1-2-19-16,2 0-44 0,-2 2 10 0,-4-2-120 16,0 0-35-16,7 0-34 0,16-13 25 15,-7 6-263-15,1-2-8 0,6 0 40 0,4-1 30 16,-3 0 42-16,3 1 46 0,1 1 21 15,2-2 41-15,0-1-6 0,1 4 15 0,-1 1-3 16</inkml:trace>
  <inkml:trace contextRef="#ctx0" brushRef="#br0" timeOffset="-109600.29">8349 10162 212 0,'-1'2'498'0,"0"-2"-61"0,1-3-70 16,0 3-6-16,0 0-14 0,0 1-40 0,0-1-23 16,0 0-5-16,3 0-22 0,0 2-24 0,2-1-29 15,1-1-17-15,11 5-8 0,-2-4-14 0,3 3-20 16,-2-4-26-16,2 1-2 0,3-1-14 16,0 0-14-16,-3 2-25 0,1-1-20 0,-4-1-59 15,6 2 1-15,-7-2-134 0,-14 0-99 16,8 0 25-16,-1 0-288 0,-7 0 38 0,7 0 37 15,-7 0 15-15,0 0 42 0,0 0 20 0,11 8 14 16,-13-5 29-16,-2-1 30 0,0 1 6 16</inkml:trace>
  <inkml:trace contextRef="#ctx0" brushRef="#br0" timeOffset="-109382.18">8377 10328 902 0,'-5'0'374'16,"1"2"-54"-16,0 0 32 0,1-1-24 15,3 3 3-15,0-1-25 0,1 0-17 0,3-2-12 16,0 2-14-16,9 4-21 0,4-1-30 16,0-1-20-16,3 2-22 0,0-3-28 0,1-1-6 15,2 0-43-15,2-1-40 0,2 0-64 0,1 1 2 16,5-2-141-16,-5-1-64 0,3 1 22 16,-6-1-289-16,-13 0-4 0,6 0 23 0,1 0 26 15,2 0 25-15,0 0 52 0,-2 0-2 16,3 0 48-16,1 0 47 0,2 0-12 0</inkml:trace>
  <inkml:trace contextRef="#ctx0" brushRef="#br0" timeOffset="-108550.8">9237 10085 750 0,'-1'0'322'0,"0"-2"-27"0,0 0-33 15,1 1 0-15,0-2-34 0,2 0-35 0,-1 1 3 16,1-1-18-16,1-1-11 0,1 1-2 16,-1-2-19-16,8-4-15 0,1 0 2 0,2-2-13 15,1 7-6-15,3-1-19 0,3 0 18 16,-2 3 2-16,3 1-38 0,-11 1 0 0,6 0-3 15,22 14-25-15,-18-4 6 0,-2 2-23 16,-3 1 27-16,-4 3 0 0,-1 1-45 0,-3 0 21 16,-6-2-5-16,-1 3-8 0,-1-11 4 0,0 7-3 15,0-2 12-15,-16 19-7 0,3-16 3 16,3-2-43-16,-1 1 13 0,-2-1 11 0,0-2 0 16,0-2-2-16,-2 1 1 0,-1-3 1 0,1 3 6 15,2-4-23-15,0 5 1 0,-1-2 8 0,3-5-12 16,4-3 4-16,0 2 2 0,0-1-2 15,3 0 11-15,0 0-26 0,1-1 21 16,0 1-9-16,1-1 17 0,2-1-13 0,0 0 9 16,0 0 6-16,-2 4-23 0,5-4 0 0,1 1 18 15,2-2 10-15,1 1 19 0,18 3 5 16,-12-3 6-16,5 0-2 0,5 0 18 0,4 0-19 16,2 0 7-16,3 0-12 0,0 0 4 0,1 0-13 15,-2 0-4-15,1 0 12 0,-3 5-20 16,-3-5 11-16,-1 0 1 0,-5 0-15 0,-3 0 0 15,-2 0-22-15,-4 0-23 0,-3 0-50 0,-1 0 8 16,-7 0-45-16,8 0-45 0,-8 0-51 0,0 0-23 16,0 0 25-16,10 2-179 0,-11-4-84 15,0 1 15-15,0-1 38 0,0 0 38 0,1-1 26 16,-2 1 23-16,2-2 29 0,0 0 0 0,2 1 38 16</inkml:trace>
  <inkml:trace contextRef="#ctx0" brushRef="#br0" timeOffset="-107880.46">10014 10049 698 0,'-2'-2'334'0,"0"-2"-41"16,0 1-11-16,0-1-17 0,1-1-41 0,2 2-27 16,-2-1-7-16,1-1-45 0,0 0 11 15,0 0-19-15,2 0 20 0,-2 5-56 0,0 0 12 16,14-19-13-16,-9 13-16 0,6 0-7 0,-3 4 13 16,2-1-14-16,-1 3-4 0,-1 0-11 0,4 0-6 15,18 15-3-15,-16-7 14 0,-1 2-5 16,-3 3-10-16,2-1-6 0,-5 0-4 0,-2-2-3 15,1 2-13-15,-4 0 13 0,0-2-21 16,-1 0-3-16,-1-10-15 0,0 7 0 0,0 0 0 16,0 0 5-16,0-7 0 0,-15 22-10 0,8-13-2 15,-4-2-1-15,0 2-7 0,-4-3-7 0,0 0 6 16,8-2-4-16,0-1 15 0,-4 0-27 16,-4 2 15-16,3-2 3 0,3-1 13 0,2 0 3 15,0 0-27-15,2-1 11 0,0-1-5 16,3 1 36-16,1-1-6 0,-2 0 0 0,1 0 6 15,2 0-37-15,0 0 22 0,0 0 7 0,13 0-15 16,-8 2-2-16,11 2 20 0,-1-2-29 0,-7-2 22 16,6 0-1-16,17 5 17 0,-10 0-36 15,0-2 35-15,-3 2-3 0,3 4-2 0,-1-1 7 16,-2-1-2-16,-2 1 19 0,-1 1 6 0,-1 1-5 16,-4 0-4-16,0 2 8 0,-3-5-18 15,-4 3 29-15,-1-3-17 0,-2 0 10 0,0-2-11 16,0-5 5-16,0 0-8 0,-14 22-2 0,6-15-10 15,0-1 14-15,-5 0-10 0,-1 2-4 16,0-1-4-16,-4-1 21 0,0-2-23 0,1-4 10 16,-6 2-23-16,1 0 7 0,11-2-22 0,-5 0-8 15,-3 0 0-15,0 0 2 0,3 0-61 16,1 0-1-16,0 0-45 0,-12-13-24 0,22 9-25 16,-2-2-37-16,7 0 21 0,-1-1-212 15,3 0-64-15,8-7 55 0,4 1 20 0,4-2 40 16,3 3 26-16,4-1 4 0,5 0 10 0,0 0 14 15</inkml:trace>
  <inkml:trace contextRef="#ctx0" brushRef="#br0" timeOffset="-107467.29">10628 10007 711 0,'0'-2'346'0,"0"-1"-37"0,-1 3-37 0,0 0-3 0,0 2-10 16,-1 1-19-16,0 1-21 0,1 2-25 16,-3 8 3-16,0 5-4 0,-1 0-26 0,0 1-6 15,1 1-6-15,1 0-18 0,1-1-2 16,-3 2-12-16,1-2-14 0,-2-1-3 0,0 0-14 16,0-1-20-16,-1 1 8 0,2-9-5 15,-2-2-12-15,1 5-2 0,-1-4-10 0,2-3-9 16,0-2 2-16,1 0 10 0,0-1-23 0,2 0-3 15,-1-1-3-15,1-1 5 0,1 1-6 16,-1-2-2-16,2 2 5 0,0-2-27 0,2 0 12 16,2 0 8-16,-1 0 0 0,3 0-23 15,0 0 18-15,1 0-8 0,13 0 2 0,-11 0 6 16,5 0-17-16,4 0 12 0,2 0-8 0,-2 0-3 16,2 0-8-16,19-9-12 0,-21 6-28 0,-2 3 6 15,1-3-83-15,-2-1-30 0,-3 0-13 16,-4 1-37-16,-4 0-17 0,2 1 20 15,0-3-160-15,-3 2-61 0,-1-2-16 0,0 1 42 16,-1-1 6-16,-1 1 44 0,0-1 30 0,0 5 19 16,0-9 31-16,0-4-7 0</inkml:trace>
  <inkml:trace contextRef="#ctx0" brushRef="#br0" timeOffset="-107225.18">10727 10135 236 0,'-2'-3'414'0,"1"3"-71"16,-2 0 3-16,1 3-40 0,0-2-39 15,0 3 16-15,0 3 4 0,0-3-4 0,-1 17-13 16,-1-4-12-16,2 0-18 0,-2 2-22 16,0 2-12-16,0 1-37 0,2-3 2 0,0 1-25 15,-1-2-16-15,1 0-7 0,2-4-6 0,-2 1-23 16,0-3-22-16,0-2-22 0,0-1-31 0,0-4-54 16,0 0-11-16,2 1 2 0,-1-2-118 15,1-2-42-15,0-2-30 0,0 0 21 0,0 0-207 16,0 0-70-16,15 8 56 0,-9-8 16 0,3-1 63 15,12 2 24-15,-10-1 23 0,23-10 9 16,-9 2 28-16,6 3 3 0</inkml:trace>
  <inkml:trace contextRef="#ctx0" brushRef="#br0" timeOffset="-106700.94">11275 10176 329 0,'12'-12'433'0,"-3"-2"-51"0,-6 4-78 0,1 0 30 15,-2 1-39-15,0 2-37 0,-2-1-19 16,0 8-27-16,0-6-6 0,0 6-10 16,-13-23-20-16,3 13-19 0,-3 3-19 0,-3-1-1 15,-2 5-41-15,0 1 12 0,-3-2-2 0,-2 4-18 16,12 0-12-16,-6 0-7 0,-2 0-18 0,-22 13-6 16,18-5 8-16,5 2-11 0,2-1-7 15,0 0 0-15,3 0-9 0,3 3-1 16,3-1-23-16,3 0 5 0,-3 3-2 0,7-3 2 15,0-11-6-15,0 0 3 0,11 18 2 0,2-7-1 16,2-2-1-16,0 0-5 0,-1 2-21 16,4-3 27-16,1 1-24 0,1-2 39 0,-2 0-25 15,2 0 12-15,-2 0-9 0,2 1 0 16,-2 2-4-16,-4-2-3 0,2 0 24 0,-4 1-13 16,-2 1-12-16,-1-3 28 0,-3 0-19 15,-2 0-9-15,-2-1-9 0,-1-1 31 0,-1-5-9 16,0 0-6-16,-13 21 2 0,5-16-1 0,-1-1-7 15,-1-2 11-15,-4 2 12 0,-2 1-11 16,-1-5-8-16,2 4 2 0,-4-3 0 0,5-1-1 16,2 0-20-16,0 0 1 0,4 0 29 0,-4 0-2 15,-9-15 6-15,12 10 1 0,3-2-8 16,3 1 2-16,2 0-3 0,0-1 20 0,1 7-14 16,0 0-9-16,0-12 20 0,18-10-23 0,-7 9 0 15,2 1 1-15,3 1 15 0,0-2-1 0,2 4 0 16,-1-2-50-16,3 2-27 0,1 2-1 15,1-3-54-15,-4-1-17 0,4 3-10 0,-4-2-62 16,3 1 17-16,-4 0-206 0,-1 1-47 16,0 1 46-16,-3-1 15 0,-1 5 41 0,-1-6-19 15,-2 4 21-15,7-4 78 0,-2 4-13 0</inkml:trace>
  <inkml:trace contextRef="#ctx0" brushRef="#br0" timeOffset="-106327.75">11813 10060 1026 0,'3'-3'293'0,"1"2"-15"0,-2 0 31 0,1 2-38 16,-1 0 32-16,0 4-19 0,-1 1-11 0,2 12 3 15,-2 3-21-15,-1 4-2 0,1 2-2 16,-1-13-29-16,0 5-16 0,0 4-29 0,0 1 2 16,0 1-32-16,0-2-1 0,0-1-29 15,0-1-21-15,0-4-21 0,0-2-30 16,0-3-33-16,0-3-36 0,0-2-36 0,0-7-28 15,0 8 8-15,0-8-153 0,0 0-62 0,0 0 27 16,-4 9-251-16,7-12 32 0,-3 0 39 16,1 1 51-16,1-1 22 0,-1-2 17 0,-1 1 14 15,1-1 4-15,-2 0 36 0,-2 0 14 0</inkml:trace>
  <inkml:trace contextRef="#ctx0" brushRef="#br0" timeOffset="-106061.64">11673 10241 991 0,'-3'-1'396'15,"1"0"-62"-15,-1-1-45 0,2 2 43 16,-1-2-31-16,2 1-29 0,1 1-16 0,1-2-20 16,4 1-18-16,1 1-19 0,14-2-30 0,1 2-3 15,5-3-26-15,-2 3-11 0,4-1-19 16,-16 1-2-16,9 0-26 0,4 0-2 0,1 0-12 15,-1 0-31-15,-2 0-39 0,-1 0-38 0,0 0 5 16,-2 0-130-16,-5 0-44 0,16-6 24 16,-20 3-309-16,-4 1 13 0,-3 0 32 15,0-2 50-15,-2 3-11 0,0-1 58 0,-1-1 17 16,-1 0 31-16,4 1-9 0,-2 0 38 0</inkml:trace>
  <inkml:trace contextRef="#ctx0" brushRef="#br0" timeOffset="-105028.15">12114 10164 357 0,'0'0'420'16,"14"0"-62"-16,-14 0-37 0,0 0-63 15,0 0-10-15,0 0-8 0,0 0-19 0,0 0-26 16,0 0 13-16,18 12-21 0,-19 0-22 0,1-12 4 16,0 12-30-16,0-1-27 0,0 3 10 0,0 2-18 15,0-1 0-15,0-3-12 0,0 0 8 16,0-3-28-16,0-1-17 0,11 6 5 0,-8-10 5 15,-1-1-9-15,1 0-30 0,1-1 12 16,1-2 2-16,1 0-3 0,-1 0 9 0,4-1-16 16,0 1 4-16,20-10-18 0,-7 5-16 0,-1-3 14 15,2 5 5-15,-1 0 4 0,-2-1-24 0,0 3 18 16,-12 1-27-16,5 0 27 0,0 0-1 16,2 0-8-16,13 19 11 0,-17-11-13 0,-4 1 9 15,-2-2 2-15,1 7-9 0,-3-4 4 16,-3 1-2-16,0-11-14 0,0 9 7 15,0 5-3-15,-17 12 20 0,9-13-7 0,-3-1-26 16,-1-1 8-16,1-1 5 0,-4 0 0 0,1-5 8 16,-1 2-20-16,1-5-7 0,-5 1-13 15,4-1 3-15,1 1-74 0,14-3-40 0,-15 0-39 16,-1 0-40-16,-11-15 20 0,16 8-287 0,5-3 25 16,1 5 50-16,3-4 45 0,2 1-3 0,0 8 35 15,0-11 24-15,0-3 45 0,13-9-5 16</inkml:trace>
  <inkml:trace contextRef="#ctx0" brushRef="#br0" timeOffset="-104682.99">12277 10118 689 0,'-3'-3'373'0,"0"3"-47"0,-1 0 4 16,2 0-63-16,0 0-12 0,-1-1-30 15,3 1 2-15,-1 0-34 0,3 0 9 16,3 1-30-16,1-1-2 0,14 3-6 0,-10-3-9 16,8 0-25-16,5 0-8 0,5 0-4 0,2 0-22 15,-1 0-21-15,3 0 10 0,1 0-1 16,-1 0-17-16,-2 0-9 0,-1 0-3 0,-4 0 0 15,-1 0-25-15,-4 0-12 0,-4 0-18 0,-2 0-16 16,-4 0 2-16,-2 0-110 0,0 0-27 0,-8 0-31 16,7 0-71-16,-7 0 23 0,6 0-245 15,-6 0 25-15,0 0 28 0,7 0 54 16,-7 0 26-16,0 0 27 0,0 0 10 0,8 0 13 16,-8 0 16-16</inkml:trace>
  <inkml:trace contextRef="#ctx0" brushRef="#br0" timeOffset="-104102.72">13213 10149 985 0,'5'-2'311'0,"1"-3"-34"0,-2 2-8 15,0 0-6-15,-1-1-24 0,-1 1-22 0,1-1-26 16,-1-1-19-16,-1 0-18 0,-2 0-9 0,0 1-9 16,1-3 2-16,-9-10 8 0,4 9-36 15,-6-3 16-15,-2 3-46 0,-2 1 15 0,-1 1-18 16,-2 4-6-16,8 2 2 0,-6 0 2 0,-20 15 11 16,16-4-5-16,-3 3-12 0,5 1-2 15,1 4-11-15,1-1 0 0,3 4-9 0,-2 0 12 16,5 2-16-16,5-2 1 0,-1 1-3 0,5-3-3 15,1-10 1-15,0 0-10 0,11 16 5 0,-2-13-6 16,3-5-3-16,-2-2 4 0,1-4-5 16,2-2-11-16,-5 0 6 0,5 0-8 0,4 0-2 15,19-14 7-15,-16 4-7 0,0 1 9 16,0-4-19-16,-1 0-5 0,-2 0 9 0,-1 1 6 16,0-3-11-16,2 1 4 0,-6 2-3 0,-1 2-6 15,-1-1 5-15,-6 6 7 0,1-2-8 0,1 3-1 16,-2 1-2-16,-1 0 0 0,0 3 7 15,-3 0-9-15,0 0 10 0,0 0 2 0,2 13-6 16,-2-5 8-16,0 11 9 0,0-7 14 16,0 5 12-16,0 5 1 0,-11 25 8 0,8-24-10 15,-1 1-2-15,1 0-2 0,0-2-2 0,1-2-5 16,1-2-6-16,-1-2 6 0,-1-2-19 0,2-5-3 16,0-1-27-16,-1-3-1 0,2-1-30 15,-2 1-36-15,2-2 9 0,0-3-132 0,0 0-47 16,2-1 24-16,-2-1-241 0,1 0-40 0,1-2 37 15,0 1 25-15,2-1 14 0,7-9 68 16,3 1 20-16,0-3 42 0,6-2-14 0,-2-1-8 16,-3 0 36-16</inkml:trace>
  <inkml:trace contextRef="#ctx0" brushRef="#br0" timeOffset="-103687.53">13564 10122 632 0,'2'-4'388'0,"2"0"-60"0,-2 1 5 0,-1 0-40 15,1 1-35-15,-2 0 10 0,0-1 0 0,0 3-9 16,0 0-35-16,-1 0 0 0,-1 3-18 16,0-1-22-16,-1 3 7 0,-3 9-27 0,-3 1-1 15,-1 4 3-15,-2 3-16 0,0 2 9 16,3 2-29-16,1 2 6 0,1-2-14 0,2 3 0 16,1 0-21-16,2-3 0 0,2-13-8 15,0 4-23-15,0 3 16 0,13 21-9 16,-7-23-13-16,2-3 7 0,2-3-31 0,3-3 11 15,0-1-4-15,3-1-7 0,-1-2-15 0,4-3-4 16,-4-2 9-16,-5 0 7 0,3 0-29 16,4 0 0-16,16-12-10 0,-18 5 14 0,1 0-11 15,-7-3-2-15,2-2-1 0,2 0-14 16,-8 5-4-16,1-1 20 0,-4 4-3 0,-1-4-5 16,-1 8 3-16,0 0-2 0,0-6 1 15,-11-5-1-15,-2-1-18 0,-2 6 4 0,1 5-10 16,-1 1-7-16,-3-2-20 0,-2 1-16 0,-1 1-12 15,11 0-17-15,-6 0 8 0,2 0-77 0,1 0-46 16,2 0-36-16,1 0-45 0,1 0 25 16,9 0-204-16,-8 0 0 0,8 0 19 0,-7 1 49 15,10-1-22-15,3-1 60 0,3 2 23 0,13 2 40 16,-8-3-28-16,7 0 45 0,5 0 38 16</inkml:trace>
  <inkml:trace contextRef="#ctx0" brushRef="#br0" timeOffset="-103291.33">14395 10297 570 0,'-2'0'402'0,"0"0"-80"0,0 0-9 15,0 0-13-15,1 0-38 0,0 0-3 0,0 0 11 16,-1 0-23-16,2 0-10 0,0 0-18 0,0-1-16 16,0 1-20-16,4-2-22 0,0 2 2 15,3 0-6-15,1 0-15 0,14-1 0 0,-9 1-20 16,5 0-4-16,4 0-12 0,3 0-15 0,1 0-3 15,0 0-17-15,-1 0-7 0,0 0-10 16,-1 0-4-16,24 4-39 0,-31-4-19 0,-1 0-38 16,-9 0 4-16,1 0-119 0,-1 0-76 0,1 0 22 15,-8 0-221-15,8 0-64 0,-8 0 18 16,0 0 50-16,9 3 17 0,-11-4 41 0,-3 1 45 16,1 3 25-16,-2-1 3 0,-13 2-12 0,7-4 43 15</inkml:trace>
  <inkml:trace contextRef="#ctx0" brushRef="#br0" timeOffset="-103071.24">14411 10420 748 0,'-2'3'428'0,"-2"0"-59"0,4-1-48 16,0-2 26-16,2 2-24 0,0 0-18 0,2 1-24 16,3-3-14-16,-1 0-20 0,15 4-27 15,2-2-25-15,-6-1-22 0,4 4-11 0,3-5-26 16,-2 2-14-16,1 2-11 0,-11-4-39 0,5 0-30 15,2 0-46-15,0 0-1 0,2 0-135 0,-5 0-48 16,13-9-71-16,-15 4 23 0,-2 2-240 16,-2-1 26-16,-1 2 34 0,7-3 10 0,2 3 39 15,4-2 14-15,5 2 22 0,3-2 44 16,3 3 4-16,3 0 15 0</inkml:trace>
  <inkml:trace contextRef="#ctx0" brushRef="#br0" timeOffset="-102081.78">15368 10264 406 0,'0'0'356'0,"0"0"-39"0,0 0-32 0,0 0-18 16,0 0-40-16,0 0-17 0,0 0 0 0,0 0-2 15,0 0-31-15,0 0-20 0,0 0 31 16,0 0-18-16,-4-25-25 0,6 21-16 0,2-2-2 16,6-1-34-16,-1-5 26 0,2 0-1 0,5 2-22 15,-1 0-5-15,6 1 2 0,1 4-19 16,0-2-6-16,1 3-3 0,2 2-18 0,-11 2 5 15,3 0-2-15,23 13-5 0,-21-4-17 16,-1 3 16-16,-3 1-18 0,-4 2-15 0,-1 3 13 16,-6 0-5-16,-2-2-4 0,-2-16 10 0,0 10-17 15,-9 19-5-15,-2-12 10 0,-2-1-21 0,-2-1-2 16,0-1 29-16,-3-4-23 0,1 3-9 0,0 1 13 16,-2-4-3-16,0 0 9 0,-1 0-17 15,0 0 2-15,2-1 0 0,5-2 0 0,-3-2 0 16,7 0 11-16,-1 0-12 0,2-1-15 15,3-2 24-15,1 0 8 0,-1 0-6 0,3 0 16 16,0 0 3-16,0-1-4 0,2 0 9 16,0-1 6-16,0 0 4 0,0 0-2 0,13 6 23 15,-7-5-12-15,17 1 18 0,0 0-1 0,-10-2 3 16,10 0 4-16,4 0-3 0,4 0-17 16,-2 0-8-16,1 0 8 0,-1 0-13 15,-2 0 8-15,-1 0-8 0,-3 0-1 0,0 0-28 16,-3 0-28-16,-5 0-25 0,-1 0-47 0,-3 0 8 15,0 0-131-15,-3 0-56 0,0 0 26 0,-8 0-271 16,16-8 12-16,-12 7 43 0,-1-2 52 16,-1-2 27-16,1 1 8 0,1 0 55 0,0 1-17 15,7-6 32-15,3 4 25 0,1-2-2 16</inkml:trace>
  <inkml:trace contextRef="#ctx0" brushRef="#br0" timeOffset="-101475.5">16265 10290 214 0,'2'-4'429'16,"0"0"-70"-16,-1 0-48 0,-1-1-1 15,1 1-36-15,-1 0-6 0,-1-3-33 0,0 2-28 16,-1 0-23-16,2 5 33 0,-12-23-22 0,4 10-14 15,1 2-8-15,-4 0-23 0,-1 2-20 16,-1 1-4-16,-3 0-17 0,3 3 1 0,-1 3-15 16,-1-2-3-16,-1 4-5 0,7 0-15 15,-6 0 5-15,-17 10-22 0,12-2 17 0,3 4-4 16,0 2-9-16,3 1-6 0,1 3-6 16,5-1 13-16,0 2-17 0,1-1 5 0,7 1 0 15,0-2-11-15,0-10-6 0,11 10-9 16,-1-5 2-16,-1 0-3 0,2-3 7 0,2-3-14 15,3-1 2-15,-2-3-3 0,-1-2-18 0,-1 0 5 16,-4 0-10-16,19-10 6 0,-11 1-34 16,2 1 15-16,-3-1 1 0,2-3-11 0,-1-1 2 15,-3 1 5-15,-2-2-8 0,3-2 1 0,-4 2 14 16,-1 0-29-16,1 0 25 0,-3 2 2 0,-3 3 4 16,0 1-13-16,0 3 11 0,-1 0-3 15,0 2-1-15,-3 0-1 0,2 0 30 0,0 2-11 16,-2 0-11-16,2 1 11 0,-2 0 16 15,0 0 9-15,0 0-3 0,0 11 14 0,0-4-7 16,-2 13 28-16,2-11-4 0,0 6 11 0,0 4 3 16,-10 20 12-16,6-15 1 0,0-2-2 15,0-1-17-15,1-1 2 0,1 0 3 0,-2-2-13 16,2-2-1-16,-2 0-16 0,0-4 6 0,2-4-20 16,0-1-29-16,0-2-7 0,1 1-25 15,-1-2 2-15,2-1-38 0,0-2-22 0,0 2 12 16,0-3-140-16,0 0-46 0,2-1 25 15,-1-1-268-15,1 0-3 0,0-1 65 0,7-8 28 16,0-2 24-16,-2 1 48 0,3 0 26 0,3-1 19 16,0 0 12-16,5 3 30 0,4-1-24 15</inkml:trace>
  <inkml:trace contextRef="#ctx0" brushRef="#br0" timeOffset="-100806.13">16673 10138 291 0,'-4'-3'429'0,"4"0"-91"0,0 2-26 15,-2 1-10-15,-2 1-24 0,0 2-35 0,-3 9-29 16,-3-1 35-16,2 7-16 0,-1 4 6 0,-1 2-18 16,4 4-17-16,-1-4-5 0,1 5-10 15,1-3-19-15,-2 0 1 0,2 0-27 0,1-4-20 16,2-1-1-16,-3-2-16 0,1-2-8 0,2-6-16 15,0-1-3-15,-1-3-4 0,1-2-13 16,1 0 3-16,1-3-9 0,-2 1-5 0,2-1-11 16,-2-2-9-16,0 2 1 0,2-2-13 15,0 0-1-15,0 0-11 0,0 0 1 0,0 0-12 16,-5 0-2-16,-3-12-3 0,5 10-1 0,2-1 0 16,0 2 11-16,-2-2-3 0,3 1 0 15,0 0-13-15,0 0 22 0,4 0-21 0,0 0 6 16,0 1 8-16,3 0-6 0,15 0 0 15,-2-1 9-15,5 1-9 0,0 1 9 0,-11 0-1 16,5 0-2-16,4 0 2 0,4 0-9 0,0 0-2 16,-5 0-3-16,1 0-34 0,1 0 7 15,-3 0-43-15,-5 0 8 0,-1 0-24 0,-4 0-46 16,-4 0-10-16,11-6-10 0,-14 3-23 0,-3-1-12 16,3 3-10-16,-2-3-12 0,-2 1 19 15,1 1-98-15,0-5-15 0,-3 2-24 0,0 0-13 16,0-1 59-16,2 6 33 0,-6-19 71 15,-3 4 144-15,1 6 5 0,4 2 122 0,0 0 27 16,-1 2 8-16,1-2 7 0,0 5 9 0,1-3 5 16,0 2 18-16,-1 1-18 0,1-1 15 0,1 2 2 15,0 0 3-15,-2 0-17 0,4 1 59 16,0 0 1-16,0 0-14 0,-18 14-2 0,9-3 3 16,-2 5-16-16,5 2 11 0,-2-1-21 15,4 0-5-15,-3 2-13 0,3 0 4 0,-1-1-34 16,-2 1-10-16,5-3-1 0,0-4-7 0,0 0-16 15,2-3-24-15,-1 0-22 0,1-3-16 0,0 0-23 16,-2-1-24-16,2 0-11 0,0-2-32 0,0-3 7 16,0 0-138-16,0 0-43 0,0 0-43 15,7 4 26-15,0-7-255 0,-3-1 28 0,5-6 41 16,2 0 17-16,1-4 46 0,-1 2 28 16,3-2 16-16,1-1 23 0,3-2 27 0,-2-2 25 15</inkml:trace>
  <inkml:trace contextRef="#ctx0" brushRef="#br0" timeOffset="-100396.97">17113 10179 959 0,'4'-6'373'15,"-4"1"-41"-15,4 1-43 0,-2 0 37 16,2 1-39-16,-2 2-15 0,-1-1-27 0,1 2 8 16,-2 2-15-16,0 0-9 0,0 4-8 15,0-1-21-15,-2 15 2 0,2-11-10 0,-9 26-32 16,7-8-7-16,-1-2-14 0,-1-4 7 0,0 4-24 15,-1-3-16-15,1-3-15 0,-1 0 3 0,1-2-13 16,2-5-19-16,-1-2 2 0,-1 0 8 16,4-3-30-16,-2-1 14 0,0-2-18 0,1 1 0 15,-1-2-17-15,2 1 16 0,0 0-3 16,-1-2 1-16,1 1-9 0,-2-1-18 16,2 1 7-16,0 0-11 0,0-3-2 0,0 0 4 15,0 0-3-15,0 0 12 0,14 8-17 0,-8-6 1 16,1-1-8-16,12 2 24 0,-2 1-13 0,3-3 11 15,-1 1-14-15,1-1-2 0,0 1 6 16,1-1 6-16,-2 0-9 0,-4 0-4 16,-2-1-13-16,-2 1 2 0,0-1-16 0,-11 0-26 15,8 0-30-15,4 0-10 0,-1 0-29 0,-2 0 10 16,1 0-109-16,5-11-29 0,-9 9-21 16,-3-1-44-16,0 0 29 0,-1 1-253 0,1-1 63 15,-2 1 35-15,-1-3 47 0,-1 0 0 16,0 2 52-16,1-1-20 0,-4-1 52 0,-4-8 20 15,2-1 17-15</inkml:trace>
  <inkml:trace contextRef="#ctx0" brushRef="#br0" timeOffset="-100160.88">17299 10337 755 0,'-1'-4'351'16,"0"3"-42"-16,-1-1 8 0,-1 0-41 16,1 4 12-16,-1 0-9 0,0 2 1 0,1 2-14 15,-4 7-12-15,1 1-3 0,-1 6-13 16,2 2-2-16,2-3-22 0,-2 3-24 0,0-1-27 15,2-2 4-15,0-1-25 0,-1-3-16 0,-1 4-14 16,2-3-18-16,2-3-20 0,-2-3-22 0,0-1-20 16,1-2-28-16,0-2-14 0,0-1-40 0,-1-1 5 15,2 0-75-15,0-2-71 0,0-1-82 16,0-1 25-16,0 1-260 0,0-3 15 0,2 1 34 16,1-1 34-16,1-1 38 0,9-8 25 15,1 2 17-15,8-1 23 0,2 0 41 0,4 1 7 16,5 1 30-16</inkml:trace>
  <inkml:trace contextRef="#ctx0" brushRef="#br0" timeOffset="-99153.41">18079 10092 309 0,'0'0'357'0,"0"0"-50"16,0 0-12-16,0 0-36 0,-1-28-39 0,1 24-12 16,1 4-13-16,0-3-15 0,-1 3-16 0,1 3 13 15,-1 0-21-15,3 15 37 0,-2 2-5 16,-1-8-19-16,0 6-8 0,0 6-14 15,0 4-3-15,0 1-10 0,0-2-1 0,0 1-16 16,0-1-8-16,0-2-21 0,0-1 4 16,0 0-17-16,0-4-3 0,0-3-11 0,0-3-4 15,0-2-9-15,0-2 3 0,0-3-8 16,0 0-14-16,0-7 5 0,0 7 1 0,0-7 0 16,0 7-8-16,0-7-3 0,0 0-8 0,0 0-1 15,0 0 7-15,6 10-9 0,-5-10 9 16,-1-2-22-16,4-1 6 0,5-8-8 15,2 3 3-15,-1-2 2 0,1 3-10 0,4-5-3 16,-2 2 21-16,5 3-6 0,1-2 1 0,1 0-1 16,2 5-8-16,0 2 3 0,-1 0 8 15,3 2-17-15,-12 0 16 0,4 0-3 0,24 11-8 16,-19-7 6-16,-1 2 6 0,-2 4 6 0,0-1-12 16,-3-1-6-16,-3 2-1 0,-4 2 0 15,-3-3 5-15,0-3-5 0,-2 1 4 0,-3-7 12 16,0 0 4-16,0 7-4 0,0-7 2 0,-21 20 6 15,5-14-19-15,2-2 3 0,-5 0 8 16,2 2-11-16,-4-5 11 0,-2-1-13 0,1 0 2 16,-1 0-14-16,12 0-19 0,-7 0-12 0,-3 0-12 15,-1 0-6-15,1 0 7 0,-19-12-54 0,29 9-36 16,0 0-38-16,2-1-24 0,1 0-27 16,5 1 21-16,0 0-196 0,3 1-52 0,0-2 5 15,3 1 75-15,-1-2 22 0,-2 5 42 0,16-12 14 16,-4 2-12-16,2 2 35 0,-2 3 10 15</inkml:trace>
  <inkml:trace contextRef="#ctx0" brushRef="#br0" timeOffset="-98910.29">18598 10274 262 0,'5'-4'406'0,"-1"2"-67"0,0 2-52 0,-1 0-22 16,0 2 41-16,-1 1-64 0,0 2-30 0,4 7-25 15,-4 0-20-15,2 6 71 0,-1-1-26 16,-1 1-21-16,0-1-2 0,0 1-24 0,-2-4-25 16,0-3-14-16,2 0-17 0,-2-2 5 0,0-9-24 15,0 7-40-15,0-2-13 0,0-5-2 16,0 9-70-16,0-9-54 0,0 5-96 0,0-5 18 16,0 0-316-16,2 10 31 0,-1-12 38 15,0 1 35-15,0-2 3 0,1 2 35 0,0-4 46 16,1 0-14-16,2-7 38 0</inkml:trace>
  <inkml:trace contextRef="#ctx0" brushRef="#br0" timeOffset="-98766.23">18735 10113 620 0,'-1'-4'294'15,"0"1"-56"-15,-2-2-61 0,0 3-37 16,1-1-63-16,-2 0-66 0,3 0-2 0,-2 2-278 15,2 1-26-15,0-2-7 0,-1 1 27 0</inkml:trace>
  <inkml:trace contextRef="#ctx0" brushRef="#br0" timeOffset="-98425.07">18962 10056 272 0,'5'0'431'15,"-1"-1"-98"-15,-1 2-22 0,0 1 19 16,0 2-44-16,0-1 28 0,-1 4-4 15,3 10-10-15,-3 1-9 0,0 4-8 0,-2-2-8 16,0-5-32-16,0 4-6 0,0 4-35 16,-14 29-11-16,14-25-8 0,0-15-18 15,0 5-31-15,0 5 4 0,0-3-25 0,0 0 7 16,0 0-28-16,0-4-6 0,13 14-17 0,-8-17 17 16,-1-5-17-16,0 1 3 0,1-2-23 0,6 4-1 15,0-1-8-15,0-3-5 0,1-4-3 16,-3 2-2-16,0 0-6 0,0-4 5 15,-1 2 1-15,1-2 8 0,-1 1-28 0,1-1-3 16,2 0-24-16,2 0-4 0,-2 0-30 0,-2 0-36 16,15-13-33-16,-8 8 13 0,-3-2-106 0,-2 0-34 15,-1 3-41-15,1-4-55 0,-3 0 31 0,1-5-215 16,-2 5 42-16,-2 1 30 0,-1 1 16 16,-3-1 51-16,0 3 42 0,-1 4-35 0,0 0 54 15,0-6 25-15,0 6 0 0</inkml:trace>
  <inkml:trace contextRef="#ctx0" brushRef="#br0" timeOffset="-98203.91">18978 10317 1056 0,'-5'-1'347'0,"1"0"32"0,1 0-9 0,1 1-25 16,-1-2-19-16,1 0-19 0,2 1-46 15,1 0-28-15,2 0-15 0,0 0-20 0,1-1-36 16,3 1-8-16,0-1-16 0,13 0-11 0,4 0-20 15,1-1-44-15,3 1-31 0,-1-2-47 16,3 3 2-16,3 1-142 0,-2-2-47 0,-2-2-56 16,4 1 24-16,-3 2-253 0,1-2 20 0,3 3 48 15,-8-1 18-15,4 1 34 0,-16 0 28 16,6 0 45-16,1 0 1 0,1 0-19 0</inkml:trace>
  <inkml:trace contextRef="#ctx0" brushRef="#br0" timeOffset="-97805.78">19649 10224 810 0,'1'-5'362'0,"0"2"-49"0,0-1-17 0,-1-1-11 16,-1 2-34-16,-1-1 21 0,0 1-13 15,-3-1 1-15,0 1-40 0,-2 3-11 0,-2-1-22 16,-10 2-18-16,9-1-22 0,-4 0-9 0,-20 8-13 16,15 0-13-16,1-2-15 0,1 1-4 15,4 5-15-15,0-3-7 0,1 0-16 0,4 0-12 16,1 0 4-16,3-2-18 0,2 0 7 15,2-1-10-15,-1-1 2 0,1-5 1 0,15 15-6 16,-6-6-8-16,3 1-1 0,2 0-1 0,1-1-22 16,3 1 15-16,0-3-8 0,0 0 0 0,0 3 2 15,0 0 9-15,1-3-14 0,-2 1 7 0,-1 0 4 16,-5 0-18-16,-1-3 3 0,-4-2 17 16,-1 1 7-16,-2-1 5 0,0 1 3 0,-2-1 21 15,0 1 1-15,-1-4 17 0,0 0 1 16,0 0-9-16,-10 9-12 0,-4-3-3 0,1-3 6 15,1-2-2-15,-8 0-7 0,-2-1 0 0,11 0-7 16,-7 0-28-16,-4 0-34 0,-2 0-20 16,-25-14-42-16,26 11 10 0,4-4-136 0,-1 2-74 15,5-2 28-15,6 1-275 0,4 2 40 16,3-3 26-16,1 3 70 0,1 4 4 0,24-13 28 16,-1 11 37-16,7-1 31 0,3 3-9 0,-16 0 27 15,11 0-10-15</inkml:trace>
  <inkml:trace contextRef="#ctx0" brushRef="#br0" timeOffset="-97609.69">20134 10475 669 0,'10'1'467'0,"-3"1"-12"16,-1-2-54-16,-2 0-23 0,0 0-17 16,0 0-36-16,0 0-37 0,-1 0-15 0,1 0-32 15,-2 0-43-15,0 0-48 0,-1 0-48 16,-1 0-56-16,0 0-5 0,-1 0-182 0,-1-2-62 15,-1 0 19-15,0 2-311 0,-3-1 51 0,-1 1 30 16,-11-2 39-16,7 2 38 0,-22-3 14 16,6 1 7-16,-1 0 24 0,-4-3 1 0</inkml:trace>
  <inkml:trace contextRef="#ctx0" brushRef="#br0" timeOffset="-95239.56">1315 11568 636 0,'0'-14'293'16,"0"14"-22"-16,0 0-29 0,-13 0-13 0,13 0 5 16,0 0-28-16,-23 15-11 0,18 8-17 0,1-3 7 15,-4 1-20-15,3 1 1 0,-2-1-18 16,4-1-12-16,1 0-29 0,-4-2-12 0,0-1-9 15,-2-3-9-15,4 1-9 0,-5-1 8 16,5-1-7-16,-1-3 17 0,0-1-4 0,2-5 2 16,1-1 10-16,-2-2-29 0,4-1 13 15,0 0-25-15,-13-13-15 0,9 6-13 0,3-2 20 16,0-6-11-16,1 7 3 0,0-6-33 16,0-1-4-16,10-12 4 0,-3 8 31 0,-1 0-35 15,2-1 20-15,-3 2 11 0,1 3-35 0,-2-2 18 16,-1 7-7-16,1 3 3 0,-2 2-16 15,5 3 14-15,-7 2-4 0,0 0-1 0,25 12 0 16,-11 0 12-16,2 0-11 0,1 4-5 16,1 2 13-16,0-6-8 0,4 4 12 0,1-3 6 15,-3 1 10-15,4-3-23 0,1-2 5 0,2-1-4 16,-1 0 13-16,-2 0-8 0,-2-3 20 16,-1-1-24-16,0-2 3 0,-6-1-4 0,-4 0 18 15,1-1-19-15,-4 0 8 0,-8 0-6 0,7 0 13 16,0 0-16-16,-7 0 3 0,8 0-1 15,4-11 16-15,-8 8 1 0,0-2-4 0,-1 1-6 16,-1-3 3-16,1-6-10 0,-1-1 6 0,-2 7-5 16,0-4-12-16,0-4 17 0,-14-19-6 15,9 12-16-15,-1 4 0 0,2-2-13 0,-3-3 14 16,1 3-21-16,1 1 21 0,-2 1-16 0,2 6-21 16,-1-1 7-16,6 6-14 0,-3 2 5 0,1-2-48 15,-1 6-13-15,3 1-24 0,0 0-18 16,0 0-24-16,0 0-22 0,-6 13 15 0,6-7-196 15,2 2-85-15,1 8 35 0,4 2 7 16,0-3 48-16,1 0 16 0,0-2 51 0,0 0-29 16,5-1 64-16,1 0-18 0</inkml:trace>
  <inkml:trace contextRef="#ctx0" brushRef="#br0" timeOffset="-94675.32">1839 11727 634 0,'1'3'371'0,"-1"1"-16"16,1-1-40-16,0-1-40 0,1 1 33 0,-1-1-23 16,1 0-36-16,-1-2-10 0,3 0-25 15,-1-1-37-15,1-1-13 0,0-1-26 0,1 0-21 16,6-7 3-16,-2 0-20 0,2-2-2 0,-3 3-8 16,-2-5-18-16,-1 1-5 0,1-2-7 0,-4 4-2 15,-2-2-30-15,0 5 13 0,0 8-16 16,0-8-8-16,0 2 7 0,0 6-1 15,0-7-9-15,-11-2-13 0,7 9-1 0,-1 0 31 0,-1 2-25 16,-6 10 17-16,-1 3-22 0,3 0 19 16,1 4-7-16,3 1 23 0,2 1-2 0,3-2-22 15,1-9 14-15,0 4-1 0,11 18-10 0,-1-17 9 16,3-3-19-16,4-2 6 0,2-4 3 16,4 0-3-16,1-3 2 0,-11-3-3 0,4 0-9 15,4 0-12-15,21-13-9 0,-21 5 3 16,-3-1-43-16,-1 1-4 0,-3-5-16 0,-4 0-17 15,4-2 11-15,-4-2 3 0,-3 0 26 0,-1 0 8 16,2 3-14-16,-6 0 3 0,-1 3 4 16,1 1 15-16,-2 5 30 0,0-1 10 0,0 1-1 15,0 0 2-15,0 1-2 0,2 0 38 16,-2 2 7-16,0-1-4 0,0 1 4 0,0 2 23 16,0 0 3-16,0 0 6 0,0 0 19 0,11 13-4 15,-1 1 3-15,-1 1 3 0,3-1-16 16,1 2 11-16,-1 1-1 0,0 0-22 0,2-2-5 15,-1 0-7-15,-2-1-1 0,2-1-12 16,-1-2 6-16,-4-1-9 0,0-2-18 0,-3-4-25 16,1 1-22-16,-2-2-11 0,0-1-27 0,-2-2 7 15,1 1-120-15,-3-1-44 0,0 0-23 0,0 0 22 16,0 0-165-16,6-14-82 0,-7 10-1 16,0-3 26-16,0 0 22 0,-2-8 30 0,3 6 25 15,-9-15 62-15,5 8-14 0,2 5 29 0,2-1-10 16</inkml:trace>
  <inkml:trace contextRef="#ctx0" brushRef="#br0" timeOffset="-94474.18">2354 11654 226 0,'2'-7'325'0,"-2"1"-6"16,2 0-30-16,-1-1-10 0,0 0-8 0,0 1-8 16,1 1 8-16,-2 0-32 0,0 5 10 0,0 0-23 15,0-7-26-15,0 7-16 0,-2-6 0 16,0 8-4-16,-3 5-5 0,-4 6-4 0,-2 8-26 16,-3-2-2-16,2 2-18 0,-1 0-11 15,0-3-13-15,1 3-20 0,1-2-27 16,1-1-19-16,0-1-34 0,3-2-25 0,0-5 2 15,5-1-94-15,0-3-18 0,0-2-22 0,0-2-25 16,1-1-72-16,1-1 24 0,0-1-251 16,2 0 33-16,-1-2 21 0,1 1 63 0,0-4 14 15,0 3 18-15,6-10 8 0,-2 0 19 0,3-4 8 16</inkml:trace>
  <inkml:trace contextRef="#ctx0" brushRef="#br0" timeOffset="-94188.1">2405 11474 523 0,'12'-19'443'0,"-3"6"-78"16,-3 2-4-16,-3 5-31 0,0-1-22 0,-1 2-26 16,0 2-34-16,1 3-8 0,-2 0-9 15,1 2-4-15,-2 2-18 0,-2 2-7 0,5 14-11 16,-3-8-11-16,0 5-2 0,0 4-17 0,0 4-12 16,0 1 19-16,0 0-37 0,0 3 16 15,0-2-12-15,0 0-21 0,0 0-23 0,0-1-6 16,0-4 3-16,0 2-10 0,0-7-19 15,0 1-3-15,0-3-7 0,0-4-11 0,4 8-24 16,2-14-2-16,0-1-23 0,-1-3-42 0,4 1-45 16,-2-4-42-16,2 2 15 0,3 0-150 0,12-10-58 15,-12 2 31-15,-1-1-252 0,-3 0 40 16,2-2 42-16,-4 2 26 0,-1-1 31 0,-2 0 28 16,-3 4 48-16,1 0 9 0,1-1 12 0,0 1 28 15,-2 2 21-15</inkml:trace>
  <inkml:trace contextRef="#ctx0" brushRef="#br0" timeOffset="-93987">2501 11636 431 0,'-5'-1'460'0,"3"1"-70"0,0 0-45 16,1 0-44-16,-1-2 34 0,0 2-50 0,1 0-13 16,2 0-18-16,1 0-35 0,2-3-36 15,0 3-9-15,2 0-19 0,1-1-26 0,15-3-4 16,5 0-19-16,5 0-51 0,4 0-6 15,-3-2-123-15,4 0-72 0,0 3 12 0,3-2-328 16,-2 1-14-16,-3 1 60 0,-1 1 23 16,0 0 36-16,5 1-5 0,-2 0 73 0,-19 1-8 15,10 0 30-15</inkml:trace>
  <inkml:trace contextRef="#ctx0" brushRef="#br0" timeOffset="-93387.72">3712 11387 907 0,'-2'-6'356'0,"0"1"-54"16,0 1-33-16,-3 1-14 0,1 1-9 0,-3-1-28 16,-1 3 11-16,-9 0-7 0,7 0-14 0,-18 17-16 15,11-4 1-15,0 3-9 0,1 3-10 0,3 2-19 16,1 0 1-16,1 4-12 0,0-2-25 0,4 2-1 15,0 3-8-15,4 0-10 0,1-2-2 16,2-15-11-16,0 6-5 0,13 18-10 0,-2-16-8 16,2-5 2-16,3-1-18 0,5 2 4 15,0-6-14-15,0-3-8 0,0-3-5 0,1-3-17 16,-11 0-18-16,5 0-28 0,3 0 3 0,20-14-17 16,-23 6-15-16,0-1 1 0,-3-1-7 15,2 1 7-15,-4-4 6 0,-1 0 11 0,-1 0 5 16,-2 2-11-16,-2 1-2 0,-2 2-8 0,-1 1 31 15,0 2 3-15,-1 2 5 0,-1-2 2 16,0 5 40-16,-4 0-3 0,2 3 8 0,-1-1 20 16,1 2 5-16,-3 12-3 0,1-4-2 15,1 3 12-15,-1 0-4 0,4-7-7 0,0 5 5 16,0-1-9-16,13 16 11 0,-5-13-8 0,2-3-3 16,2-3-6-16,2-1-10 0,0-3-4 15,-1-3 9-15,0 0-1 0,4 1-3 0,-10-3-3 16,7 0-7-16,16-12 1 0,-13 3-3 0,-1-1 8 15,-2-2-13-15,1-1-17 0,-2-1-3 16,0-3-8-16,-2 1-2 0,-1-1-1 0,-3 1-17 16,-1-1 3-16,-2 3 5 0,-4 2-2 0,0 12 4 15,0-9 5-15,0 1 11 0,-13-12 5 16,1 12-10-16,1-1-10 0,-6 5 13 0,4 2-14 16,0 2-14-16,2 0 5 0,11 0-45 0,-15 0-33 15,-2 0-38-15,-17 9-30 0,17-4-41 16,6-2 20-16,2-2-238 0,1 2-14 0,4-2 38 15,3 3 30-15,2-2 27 0,1-1-1 0,4 0 56 16,10 3-3-16,10-2 20 0</inkml:trace>
  <inkml:trace contextRef="#ctx0" brushRef="#br0" timeOffset="-92973.47">4297 11606 732 0,'3'5'443'0,"-2"2"-73"0,0-3 0 15,3 14-48-15,-2 0-17 0,0 0-7 16,0-1-19-16,0 2-23 0,2-2-21 0,-4 0-31 16,2-3-14-16,-2-3-32 0,2-2-12 0,-2 1-11 15,0-4-6-15,1-1-14 0,-1-1-28 0,1 0 5 16,-1 1 1-16,0-2-19 0,0-1-8 16,0-2 2-16,0 0-4 0,0 0-20 0,0 0 0 15,-6 3-7-15,5-5 1 0,-1 0-18 0,2-2 5 16,-1-1-10-16,0 0-14 0,1-2 0 0,0 0-4 15,0-3-1-15,0-3 16 0,14-19-10 16,-8 14-6-16,2 2 6 0,0-1-8 16,3 4 18-16,2 2-12 0,-2 1 3 0,3 2-1 15,0 1 4-15,2 2-13 0,-3 5 5 0,-13 0 2 16,14 0 10-16,17 11-7 0,-17-4 18 0,1 4-5 16,-2 0 2-16,-1 1-2 0,-2 0-4 15,-3 2 6-15,1-3-3 0,-2-2-9 0,-4 0-1 16,0-2-17-16,0 0-13 0,-1-1-35 15,-1-6-38-15,0 0 9 0,0 7-86 0,0-7-44 16,0 0-38-16,-13 14 23 0,10-14-297 16,-2 0 40-16,2 1 59 0,1 0 10 0,-1-2 46 15,2 0 18-15,0-1 11 0,2-1 36 0,-1-2 15 16,4 2 5-16</inkml:trace>
  <inkml:trace contextRef="#ctx0" brushRef="#br0" timeOffset="-92645.38">4630 11601 742 0,'2'0'378'0,"0"-1"-58"16,0 2-40-16,0-1 43 0,0 4 14 0,6 9-14 15,1-2-20-15,-1 6-38 0,1 1 0 0,0 2-11 16,2 4-37-16,-1-5-14 0,0 1-25 16,1-2-6-16,-3 2-29 0,2-4 0 0,0-3-22 15,-3 2-17-15,-3-8-9 0,2 0-1 16,-3-2 11-16,1-2-19 0,2-1-17 0,-2-2-3 15,-4 0-5-15,0 0 9 0,0 0-19 0,22-14-14 16,-9 4 4-16,-3-1 4 0,-4-3-12 16,3 1-30-16,0-2-13 0,0-2 4 0,1-2-13 15,-2 1-3-15,-3-1-7 0,2 3-8 0,-1-4-4 16,-1 4-22-16,-2 0-8 0,3 4-13 16,-6 4 9-16,3 2-82 0,1 1-34 0,-3 1-44 15,-1 4-54-15,0 0 28 0,0 0-255 0,0 0 23 16,0 0 43-16,0 0 29 0,0 0 33 15,8-11 7-15,0 11 58 0,13 5-9 0,-12-5 37 16,17 7-21-16</inkml:trace>
  <inkml:trace contextRef="#ctx0" brushRef="#br0" timeOffset="-91933.04">5013 11730 336 0,'-1'5'376'0,"-4"-1"-16"0,3-1-10 0,3-1-42 15,-1-1-22-15,1 1-35 0,2 2-18 0,1-4-28 16,0 0 23-16,1 0-19 0,0 0-51 16,0 0-4-16,2-3 10 0,10 0-21 0,-2 0-24 15,1-2-5-15,0 0-24 0,0-2-4 0,-1 4-29 16,0-5 14-16,-2-1-13 0,-1 1-8 16,1-1 8-16,-2-1-16 0,0-1 9 0,-3-1-28 15,-1 1-31-15,-2 0 17 0,-2 2 5 0,1 0 5 16,-3 2-7-16,-1 0-20 0,0 7 7 0,0 0 2 15,0-7-12-15,0 7 3 0,-14-14-1 16,9 14 12-16,-1 0-4 0,-2 1 11 0,-7 7-5 16,-1-1 6-16,1 2 7 0,2 4-7 15,0 2 30-15,3 2-19 0,1 0 9 0,2 0-5 16,2 2-3-16,1-3 5 0,3 0 19 0,1-8 3 16,0 3-15-16,0-1 16 0,0-1-12 0,13 5 3 15,-7-8 2-15,0-2-3 0,0-1-4 16,8 4-7-16,-1-7 5 0,-13 0-8 0,11 0-1 15,0 0-1-15,3 0-9 0,18-14-14 0,-15 4-2 16,-2-2-22-16,1-1 1 0,-2 1-15 16,1-4 4-16,-2-2-18 0,0 2 28 0,-1 0-12 15,-3 1 4-15,0 1-9 0,0 2 28 16,-3 2-12-16,-2 2 6 0,1 4-10 0,-2-2 26 16,0 3-27-16,1 1 18 0,-2 1-4 0,1 1-5 15,-3 0 12-15,0 0 11 0,22 13-9 16,-9-6 7-16,-1 3 4 0,0 3 8 0,0 0-9 15,-2-1-5-15,2 3 3 0,-3-1 6 0,0 1 0 16,-1 0 11-16,-3-4-1 0,-2 4 2 0,0-4-1 16,-1 0 6-16,-1-3-5 0,-1-8-1 15,0 0 26-15,0 9-4 0,0-4 4 0,0-5 8 16,0 7-7-16,-12 2 3 0,9-7 11 0,-2-1-12 16,1-1 1-16,1 0 10 0,-1-2-4 15,1 0-1-15,0-1-4 0,1-1 0 0,1-2-1 16,0 0-18-16,0 0-5 0,3-1 7 0,-2 0-7 15,0-6-2-15,15-13-17 0,-7 10-1 16,1 1 2-16,0 0-23 0,4 1-19 0,2-1-8 16,3 1-25-16,0 1-37 0,2 0-22 0,0 2 13 15,-2-1-131-15,1 1-40 0,0 1 25 16,2-2-246-16,-4 4-12 0,1 2 46 0,0-2 19 16,0 2 29-16,2 2 45 0,0-1 32 0,-4 0 21 15,0-1 22-15,3 1 6 0,-1-2 1 16</inkml:trace>
  <inkml:trace contextRef="#ctx0" brushRef="#br0" timeOffset="-91641.91">5951 11414 307 0,'-1'-4'425'0,"1"-1"-52"15,-1 1-8-15,0 0-46 0,1 0 2 16,-1 3-15-16,1-2-45 0,-1 2-10 0,0 1-7 16,0 1-3-16,0 3-24 0,0 1-4 0,-2 15-5 15,0 1-4-15,-2 3-7 0,1 3-20 16,1 0-6-16,1-1 15 0,0 2-30 0,-1-1 5 15,3 0-28-15,0-1-18 0,-1-1-5 16,1-14 3-16,0 5-27 0,0 0 9 0,0 1-21 16,11 12-1-16,-6-16 12 0,0-4-28 0,3-2 2 15,3 0-13-15,0-3-15 0,-1 0 18 0,1-4-15 16,-1 0-8-16,-1 0-48 0,2 0-32 16,4 0-32-16,17-15-55 0,-16 9 14 0,-2-3-143 15,1-2-50-15,2 2 28 0,-7-3-281 16,-2 4 16-16,1-4 74 0,-4 4 19 0,-3-1 4 15,0 1 64-15,-2-1 23 0,0 4 2 0,0-4 64 16,0-1 8-16,0 0 40 0</inkml:trace>
  <inkml:trace contextRef="#ctx0" brushRef="#br0" timeOffset="-91414.75">5899 11553 1016 0,'-4'0'470'0,"0"0"-33"0,0 0-34 0,1-1-26 15,-1 2-41-15,2-2-23 0,0 1-31 16,2-1-10-16,2 0-38 0,1-1-28 0,2 0-24 16,9-1-11-16,-1-1-18 0,4 1-28 15,1 0-13-15,-2-1-6 0,1 1-45 0,-4 2-44 16,0-2-30-16,-4 2-53 0,0-1 7 0,0 1-126 16,-2 0-54-16,0-1 22 0,-2 1-248 15,0-2-52-15,0 2 42 0,-1-1 25 0,0-1 44 16,0 0 37-16,11-5 25 0,4 2 53 0,7-2-13 15,2 3-6-15</inkml:trace>
  <inkml:trace contextRef="#ctx0" brushRef="#br0" timeOffset="-90719.48">6803 11303 719 0,'4'-5'379'0,"-3"3"-46"0,1-1-36 0,0 3-21 16,0 2-36-16,1 1 54 0,-2 4 4 15,-1 13-20-15,0 2-11 0,0 7-10 0,0-15-20 16,0 8 1-16,0 5-11 0,-11 28-32 16,8-23-16-16,1 2-4 0,0-2-21 0,1-3-27 15,0-2 0-15,1-15-27 0,0 4 8 0,0 1-1 16,13 17-18-16,-7-24-2 0,1-3-25 15,5 0-6-15,3-2-7 0,-1-4 7 0,-4-1-28 16,5 0-21-16,21-15 0 0,-15 3-21 16,1 0-21-16,0-1 11 0,-3-2-18 0,1 1-1 15,-2-2-4-15,1-1 13 0,-3 0-2 0,-2 4-2 16,-2 1 6-16,1 0-1 0,-6 0 14 16,0 4 0-16,-2 4 2 0,-2 1-5 15,-2 2 3-15,-1 1 13 0,0 0 18 0,0 7-3 16,0-3 9-16,-2 0 15 0,0 2-15 0,-2 9 19 15,1 2 5-15,3-1-8 0,-1 1 19 0,1-9 6 16,0 6-24-16,20 18 29 0,-9-16-8 16,2-3-4-16,3-1-17 0,-2-1-7 0,2-2 5 15,-2-2 5-15,2-2-15 0,-1-1 16 16,-1-4-18-16,-14 0 3 0,11 0-11 0,4 0 17 16,15-17-17-16,-15 7-13 0,-2-4-21 15,-1 0 5-15,-1 1-29 0,0-4-2 0,-4 3-13 16,-4-3-14-16,-2 5-2 0,-1-1-16 0,0 13-40 15,0-9 14-15,0-1-56 0,-17-11-37 16,1 10-28-16,-6 0-28 0,2 1 23 0,-7 3-307 16,0 0 60-16,-5 3 42 0,2 0 10 15,0 4 60-15,-1-3 26 0,3 2 5 0,-2 0 26 16,1 0 22-16,14 1-5 0,-5 0 46 0</inkml:trace>
  <inkml:trace contextRef="#ctx0" brushRef="#br0" timeOffset="-90509.38">6833 11515 462 0,'2'-4'526'15,"0"1"-66"-15,2-1-46 0,-1 1-19 0,9-6-53 16,2 2-36-16,1-2-36 0,-1 1-29 0,7 2-33 16,4-2-11-16,3 1-34 0,2 2-42 15,2-1-80-15,-2 3-4 0,3-2-169 0,2 2-79 16,3-3 20-16,-1 3-271 0,3 2 28 15,2 0 33-15,-21 1 28 0,9 0 25 0,4 0 22 16,41 13 29-16,-33-10-9 0,0 3 52 0</inkml:trace>
  <inkml:trace contextRef="#ctx0" brushRef="#br0" timeOffset="-89394.86">8058 11664 422 0,'-10'11'296'0,"4"-4"7"15,1 0-46-15,-1 0 10 0,0 0 8 0,4-2-36 16,-1-2-34-16,1 1 13 0,1 0-9 16,0-1-24-16,0 0 17 0,1-3-31 0,0 0 1 15,0 0-5-15,0 0-34 0,11 8-9 0,-5-9 0 16,0-2-15-16,9-4 5 0,3-3-33 15,0-2-7-15,0-2-29 0,0 0-9 16,-4-1-4-16,4-3-58 0,-5 0 7 0,4-2-25 16,-4-2 23-16,0-2-31 0,-3 2-11 15,1-1 8-15,-5-2 24 0,4 1-13 0,-6-3 8 16,-2 3 5-16,-2 1 21 0,0 12-12 0,0-3-1 16,-10-13 1-16,7 17-10 0,-3 3 2 15,2 1 30-15,-2 2 4 0,0 1 0 0,1 2-12 16,-3 1 32-16,8 0 1 0,-10 0-12 0,-13 15 14 15,12-4 8-15,-1 3-2 0,1 4 24 16,1 3 6-16,5 1 4 0,1 4-3 0,4-12 20 16,0 9-3-16,0 1 4 0,11 31 23 15,-5-26-13-15,1-4 0 0,0 1-11 0,4-1 3 16,-1-1-20-16,0 2-1 0,-1-3-2 0,-1-2-4 16,0-4-17-16,-1 0 5 0,-2-7 0 0,-1-2-7 15,-3-2-10-15,2 0 2 0,-1-2 19 16,0 0-6-16,-1-2-6 0,0-2-15 0,1 0 8 15,-2 0-10-15,0 0 6 0,0 0-4 0,6-10-17 16,-4 5 5-16,-1 0 5 0,5-10-17 16,1-2-14-16,1 0-5 0,2 2-6 0,0 0 6 15,0-1-17-15,3 3 12 0,-2 0 9 0,3 2-4 16,-1 2-10-16,-2 2 10 0,-1 2 9 16,-2 1-13-16,1 3-2 0,-9 1 17 0,8 0-10 15,-1 0 10-15,11 15-9 0,-7-7 11 0,0 3-1 16,-2-1-3-16,-1 2 7 0,-2 3-1 15,1-2 14-15,-1 0 2 0,-1-4-1 0,0-1 2 16,0-1 8-16,-2-2-6 0,1 1 12 0,0-3-9 16,5 6 3-16,2-5-3 0,-1-1 18 15,-1-3-13-15,-9 0-10 0,15 0 12 0,1 0-11 16,21-15 1-16,-19 8-1 0,3-2-5 16,-4-3 12-16,2 1-9 0,-1-3-2 0,-2-1 2 15,1-2 2-15,-4 3-16 0,2-4 4 0,-4-1-8 16,-2 2 2-16,-2-3-7 0,-2 7-11 15,-3-1 0-15,-1 4-4 0,-1 10-3 16,0-8 8-16,0 8 8 0,-15-16-2 0,10 15 5 16,-2 1-5-16,-12 3 2 0,11-3-6 0,-17 8 11 15,10-1-12-15,-1 4 13 0,4 3 8 16,-1 1-4-16,4 1-6 0,2 0 9 0,-1 1-1 16,6-6-1-16,2 1 3 0,0-5-1 0,0 3-4 15,17 13-1-15,-8-11 3 0,1-7 8 16,-1 0 3-16,0-1-9 0,2-4 1 0,-2 1-4 15,11-1 6-15,-9 0-14 0,3 0-20 0,21-12 1 16,-16 3-26-16,-2 0-5 0,1-2 3 0,0-2-38 16,-4-1 26-16,6 0 6 0,-5-2 6 15,-1-2-7-15,0 1 8 0,-3-1 26 0,0 1-11 16,1 0 6-16,-1 4 2 0,-2 0 4 0,-1 1 17 16,-3 4 24-16,-1 1 6 0,-1 2-19 15,0 2 18-15,-1 0 10 0,1 1-10 0,-1 0 12 16,2 2-2-16,-4 0 11 0,0 0 6 15,20 14 11-15,-7-5-16 0,-1 7 9 0,1-3 3 16,1 3-1-16,-1 4-2 0,3-1 16 0,-2 0-12 16,-2 1-8-16,1-2 8 0,0-1-17 0,-1 0 6 15,-2-2-9-15,-2-3-7 0,1-1 10 16,-3-2-21-16,-2-4-14 0,0 1-24 0,-2-2-4 16,0-1-33-16,1-2 5 0,0-1-104 15,-1 0-55-15,-2 0-29 0,0 0-51 0,0 0 27 16,6-12-254-16,-4 7 47 0,-2-2 28 0,0 1 49 15,3-10 21-15,-3 1 3 0,0 8 30 16,0-4 27-16,0 0 26 0,0-3 12 0</inkml:trace>
  <inkml:trace contextRef="#ctx0" brushRef="#br0" timeOffset="-89181.75">9279 11543 951 0,'2'-3'359'0,"-2"0"-55"15,-1 1 7-15,0 2-40 0,0 0 50 16,-2 3-17-16,-1 2-14 0,-6 7-20 0,-2 1-16 15,-1 3-9-15,0 1-24 0,-3 0-16 16,2 3-19-16,-4-3-21 0,3 0-21 0,-2-1-24 16,3-2-30-16,-1-1-40 0,2 0-37 0,1-2-56 15,4-3 6-15,3-1-116 0,1-3-23 0,2 1-67 16,2-5 26-16,0 0-205 0,0 0-48 16,15 11 37-16,-7-10 31 0,11 2 10 0,1 1 33 15,1-3 35-15,1 1 25 0,-9-2 14 16,5 0-1-16</inkml:trace>
  <inkml:trace contextRef="#ctx0" brushRef="#br0" timeOffset="-88680.53">9775 11586 983 0,'12'-10'338'15,"1"-2"-47"-15,-2 3 23 0,-3-3-47 0,1 2-32 16,-3 2 13-16,-2 0-9 0,1 1-7 15,-3 0-17-15,0 1-15 0,-1 1-14 0,-1-2-10 16,0 7-19-16,0 0-15 0,0-7-19 0,0 7-1 16,0-9-12-16,-21-5-10 0,8 10-9 0,1 4 1 15,2 0-11-15,-7 0 0 0,-20 18-3 16,13-4-4-16,2 0 2 0,2 1-15 0,-3 5 11 16,2-1-22-16,0-2 11 0,6 1-15 0,1 3 2 15,1-2 0-15,4-1 1 0,2-2-3 16,2-3-4-16,2-2 6 0,3-2-13 0,0-9-16 15,0 0 13-15,0 7-14 0,16 3-3 16,-10-8 9-16,0-2 1 0,1-1-4 16,3 0-9-16,-1 1 7 0,6 0-4 0,19-14-25 15,-17 6 16-15,1-2-5 0,-2-1-2 0,0-1-7 16,1 1 9-16,-2 0-12 0,-2 2 4 0,-1 0 2 16,-3 3 14-16,-2 3-16 0,0 1 11 0,-7 2-1 15,0 0-10-15,23 14 18 0,-12-7-5 16,-1 3-1-16,-1 2 22 0,1 0-16 0,-2 1 18 15,-1 1-21-15,0-1 16 0,2-1-6 16,-2-1-5-16,-1-3-7 0,-1-1 17 0,-2-1-22 16,1-2 16-16,0 0-20 0,-2-1-33 0,0-2-40 15,1 0-34-15,0 0 9 0,0 0-130 16,-3-1-61-16,0 0 27 0,0 0-273 16,0 0-13-16,6-11 39 0,-7 7 55 0,-1 1 47 15,-1-1-18-15,0 0 85 0,-11-6 0 0,-3 2 29 16,1-1 17-16,-1 3 19 0</inkml:trace>
  <inkml:trace contextRef="#ctx0" brushRef="#br0" timeOffset="-87571.01">827 12914 685 0,'0'0'312'0,"0"0"-58"15,0 0-7-15,0 0-34 0,0 0 1 0,0 0 24 16,7 8-34-16,7 9-37 0,-3 5 19 15,3-3-15-15,1-3-7 0,-3 4-40 0,3 0-3 16,-3-1-2-16,-1-2-14 0,-1-2-10 0,1-5-11 16,-1 1-7-16,-3-3-20 0,1-1-32 15,-2-2-30-15,-6 0-23 0,0-5-67 0,0 0-47 16,0 0 15-16,17-19-257 0,-15 11-71 0,-2-6 63 16,3 4 36-16,1-2-1 0,-4 4 42 15,0-4 16-15,0-2 6 0</inkml:trace>
  <inkml:trace contextRef="#ctx0" brushRef="#br0" timeOffset="-87400.93">1028 12868 851 0,'-2'-2'319'0,"-3"4"-41"0,5 6-7 15,-2 4 25-15,-4 2-38 0,-2 6 9 16,-1 0-41-16,-3 2-19 16,1 1-14-16,-2-1-14 0,-3-2-26 0,3 2-15 0,-3-1-36 15,7-2-9-15,0-5-87 0,-2-1-41 0,2-3-39 16,3-5-58-16,-2 4 14 0,0-9-255 0,1 0-73 15,7 0 44-15,0 0 19 0,-18-9 23 0,13 6 26 16,-1-6 15-16,3 1 29 0</inkml:trace>
  <inkml:trace contextRef="#ctx0" brushRef="#br0" timeOffset="-87199.81">747 13070 698 0,'2'0'360'0,"-2"2"-52"0,2 1-3 15,-4-5-66-15,7 4 6 0,1-2-27 0,5 0-27 16,3 0-28-16,-5 0 4 0,5 0-39 0,5 0-4 16,29-10-23-16,-19 3 18 0,0 2-62 15,1-2-7-15,1-1-61 0,2-1-47 0,-3-2-74 16,1 5 13-16,-8-2-254 0,1-1-64 16,1 2 58-16,-3 1 16 0,-1 0 31 0,-1 1 27 15,-2-2 9-15,2 1-12 0</inkml:trace>
  <inkml:trace contextRef="#ctx0" brushRef="#br0" timeOffset="-86736.63">1373 12855 317 0,'1'-3'464'0,"-1"-1"-103"16,1 2-31-16,-1-1-27 0,1 3-38 0,-1 4 63 16,0-1-4-16,2 18-15 0,0 1-23 15,-2-10-22-15,5 27-26 0,-5-11-12 0,2 0-21 16,-1 1-31-16,-1 0-1 0,1-3-23 0,-1-1-16 15,0-13-22-15,0 4-1 0,0 2-19 16,0-2-2-16,0-4-9 0,0-2 8 16,0-3-7-16,0 0-11 0,0-7-13 0,0 0-3 15,-11 7-21-15,9-9-8 0,0-2-10 0,-1 0-16 16,-1-10-7-16,1-5-7 0,0 1-9 0,-2-2-5 16,5 1-3-16,0 8-5 0,0-6 5 15,0-5-13-15,0-1 10 0,11-26-3 0,-7 25 12 16,2 1 2-16,2 0-1 0,-1 0-5 15,4 3 15-15,-5-1-12 0,6 2 4 0,-3 1 16 16,4 3-1-16,0 1-2 0,-1 4 1 0,2 1 13 16,-2 3-7-16,-1 2-14 0,-11 4 20 15,12 0 7-15,16 14 14 0,-14-1 13 0,1 6 7 16,-3 4 2-16,-1-1 0 0,-3 3-7 0,-1 0-1 16,-1 5-12-16,-1 0 9 0,-3 3-2 15,-1-1-10-15,-1-18-13 0,0 5-8 0,0 2-25 16,-14 21-2-16,10-24-30 0,-1-2-22 15,0-3-20-15,0-4 9 0,-1-2-130 0,1-4-67 16,-3 0 27-16,3-1-296 0,-2-2 49 16,7 0 17-16,0 0 65 0,-9 0 16 15,2 0 34-15,-11-15 38 0,10 9-9 0,1 0 64 16,2 1-44-16</inkml:trace>
  <inkml:trace contextRef="#ctx0" brushRef="#br0" timeOffset="-86531.48">1440 13041 951 0,'0'-3'381'15,"-1"-1"-54"-15,1 1-3 0,-3 1-22 16,3-1-23-16,2 2-25 0,0-2-58 0,1 2 0 16,0-1-49-16,4-1 15 0,9 1-63 0,5 0-12 15,0-1-108-15,4-1-37 0,1-1-67 16,3 0 11-16,2-1-260 0,-3 2-59 15,1 2 16-15,3-1 40 0,-2-3 47 0,0 4 4 16,-3 1 31-16,0 1 11 0</inkml:trace>
  <inkml:trace contextRef="#ctx0" brushRef="#br0" timeOffset="-85972.26">2065 12974 821 0,'0'-3'385'0,"0"0"-56"16,0-1-42-16,-2-1 23 0,0 0-21 16,1 1-21-16,-2 0-26 0,0-2-14 15,0 0-38-15,-3 2 2 0,-3-3-25 0,0 1-25 16,-2 4-5-16,2 2-13 0,9 0-22 0,-13 0-7 16,-16 15-7-16,14-2 6 0,1 3-19 15,0 5 2-15,4-1 3 0,0 4-12 0,2-2-14 16,2-1 1-16,6 1-4 0,0-13-5 15,0 5 3-15,12 15-17 0,-3-16 9 0,0 0-9 16,5-5-17-16,-1-5-13 0,-1-2 1 0,-12-1-36 16,16 0-8-16,16-14 3 0,-13 6-52 0,-2-4-5 15,3-3-22-15,-5-2 3 0,-1-1-26 16,-3-2-12-16,1-2-4 0,-1 0-8 0,-2 0 3 16,-1 1-16-16,-2-3 17 0,2-1-9 15,-6-1 15-15,0 1 14 0,-1-1 43 0,1 1 10 16,-2 13 25-16,0-5 10 0,0-2 34 15,0-3 26-15,0 1 43 0,-13-17 8 0,11 26 34 16,1 0 21-16,-1 5-30 0,2 7-8 0,0 0 8 16,0-8 11-16,0 8-14 0,0 0-7 15,-9-9 67-15,7 12-11 0,0 2 4 0,1 0-6 16,-2 15-1-16,0 2 17 0,1 6-3 0,2-1 5 16,0 3-16-16,-2 0 9 0,2-13-17 15,0 7 4-15,0 4-21 0,0 2-13 0,13 31-7 16,-11-33-1-16,1 0-17 0,0-4-27 0,-1-2-16 15,0-2-31-15,0-3-26 0,-2-6-15 0,5-4-33 16,-2 1 8-16,-1-5-127 0,0-2-49 16,2 2 23-16,-1-3-262 0,3 0-29 0,-6 0 21 15,11 0 51-15,16-15 41 0,-7 6 13 16,4 3 60-16,4-3 6 0,1 2 34 0,1-1 3 16,-2 1-2-16</inkml:trace>
  <inkml:trace contextRef="#ctx0" brushRef="#br0" timeOffset="-85645.11">2814 12912 353 0,'1'-7'457'15,"1"0"-49"-15,-2 2-59 0,-1 1-44 16,0-1 24-16,-2 1-47 0,1 0-22 0,-2 1-32 16,0-1 0-16,0 1-34 0,-2 1-29 15,0 2-2-15,-1 0-12 0,-2 0-10 0,0 0-6 16,-18 10-9-16,9-1 10 0,2 6-24 0,1 4-7 15,1 3-6-15,2-2-5 0,1 1-7 0,2-1-10 16,3 1-7-16,1-1-9 0,2-3 6 0,3 0-14 16,0-8-5-16,0 2-7 0,13 10-6 15,-2-12-8-15,-1-4-15 0,0-5-22 0,-1 0-11 16,-9 0-10-16,26-9-37 0,-9 3 6 16,0-3-72-16,0-3-24 0,-1-3-29 0,-4-2-27 15,1-2-8-15,-3 2-10 0,0-2 22 16,-2-2-121-16,-3-1-29 0,-1-2-41 0,-2 1-31 15,0-3 51-15,0-1 19 0,-1 5 45 0,-1-4 22 16,2-1 64-16,-2 14 158 0</inkml:trace>
  <inkml:trace contextRef="#ctx0" brushRef="#br0" timeOffset="-85431.01">2842 12712 940 0,'0'-22'175'0,"0"0"35"15,0 5-10-15,0 0 14 0,0 5-5 16,0 0 9-16,0 5-10 0,0 0-13 0,0 7-29 16,0 0-19-16,0 0 50 0,-8-10-12 0,6 15 0 15,1 0-1-15,-1 15-1 0,-1 5 1 16,1 5 4-16,0 1-5 0,1-1 10 0,-1 3-19 15,0 0-12-15,-1-1-24 0,1 3-6 16,0-1-24-16,1-1-13 0,-1-2-13 0,0 3-5 16,2-3-32-16,-1-4-30 0,1-5-33 0,0-12-19 15,0 2-38-15,0-2 8 0,0 2-137 0,11 1-40 16,-6-9-73-16,2-4 30 0,1 0-227 16,4 0 23-16,24-10 45 0,-11 1 47 0,3-1 15 15,-5 0 26-15,7-2 22 0,0-3 25 16,9-2 0-16,0-3 28 0</inkml:trace>
  <inkml:trace contextRef="#ctx0" brushRef="#br0" timeOffset="-85191.9">3672 12692 340 0,'13'-12'522'0,"-2"1"-103"0,-4 5-50 16,-1 1-15-16,-4 5-43 0,-1 4 19 15,-1 3-27-15,0 1-12 0,-2 13-17 0,2-10-9 16,0 10-15-16,0 4-11 0,0 4-16 15,-10 32-18-15,9-30-8 0,1 1-22 0,-1 0-23 16,0-3-21-16,1-3-3 0,-1-2-23 0,0-3-31 16,1-12-30-16,0 2-30 0,0 1-33 15,0-3-45-15,0-1 8 0,0-8-149 0,0 0-67 16,-12 9 27-16,9-10-321 0,0-2 40 16,-2-1 34-16,-5-3 67 0,0-1 4 0,1 0 41 15,-3-4 11-15,-1 3 20 0,0-3 74 0,0 2-14 16,1 1 30-16</inkml:trace>
  <inkml:trace contextRef="#ctx0" brushRef="#br0" timeOffset="-84954.79">3478 12925 866 0,'-1'-3'404'0,"-1"1"-60"0,1-2 3 0,0 1-41 15,2-1-44-15,0 3 0 0,3-2-34 16,1-1-25-16,10-1-8 0,2 0-40 0,5 3-7 15,0-2-19-15,6 2-12 0,3 0-10 0,3 1-30 16,-15 1 2-16,7 0 3 0,5 0-29 16,3 0-27-16,1 0-2 0,2 0-72 0,0 0-39 15,-2 0-50-15,-2 0-42 0,34-10-18 0,-36 4 18 16,-6 0-200-16,-7-2-61 0,2 1 33 16,-3-2 27-16,-3 1 32 0,-7-2 3 15,0 0 20-15,-3 2 26 0,-2-1 15 0</inkml:trace>
  <inkml:trace contextRef="#ctx0" brushRef="#br0" timeOffset="-84339.5">4131 12718 373 0,'-9'-11'256'0,"1"-2"-15"16,-2 2 3-16,1 2-37 0,1 1 22 16,0 3-19-16,3 0-26 0,0 2 1 0,-1 1-31 15,-1 0 6-15,5 2-18 0,2 0 22 16,0 0-24-16,-21 14 19 0,12-2-18 0,-2 1 21 16,3 6-7-16,2 5-24 0,2 2 22 0,-2 1-11 15,3 3-2-15,3 0 3 0,-2 0-9 16,2-1-13-16,-2-2-10 0,2-13-5 0,0 5-7 15,0 1-13-15,0 0-7 0,0-1-9 16,0-3-5-16,0-3-9 0,12 8-5 0,-12-18-8 16,1 4 6-16,0-5-9 0,1-2-9 0,1 0-17 15,1-2-10-15,0-1-16 0,11-8-11 16,-3 1-16-16,1-5-9 0,1-2 2 0,-2 0-19 16,2 0 7-16,1-3-33 0,2 2 24 15,-2 3-9-15,1-2 13 0,-1 3 2 0,-5 2-3 16,2 3 9-16,-1-2 11 0,-3 9 20 0,0 0-19 15,-8 2 26-15,0 0-8 0,8 0 14 16,10 19-18-16,-11-9 3 0,1 2 48 0,-1 4 1 16,0 1 23-16,-3-1-4 0,4 2 8 15,-1-1-1-15,2-2 9 0,0-1-12 0,0-1 20 16,2-1-12-16,-2-1 5 0,-1-5-4 0,0-2 3 16,1-1-1-16,2-1-7 0,8-2-1 15,-10 0-9-15,4 0 1 0,4 0-8 0,16-16-5 16,-14 6-6-16,-3 0 11 0,1-2-12 15,0 0 9-15,-1-1-17 0,-2-3 8 0,2 2-18 16,-3-4 2-16,0 1-15 0,-3 0 6 0,1 0-7 16,-3 0 8-16,-5 0-5 0,0 1-16 0,-1 4 17 15,-2 3-2-15,0 9-13 0,0-6 10 16,0 6 4-16,0 0-2 0,-15-12-3 0,9 14 11 16,-6 5-5-16,1-2 9 0,-1 8-6 15,2 3 18-15,-1-2-17 0,2 4 8 0,3-1-5 16,0 4 13-16,3-3-8 0,1 0 3 0,2-3 0 15,0-15 1-15,0 12-13 0,15 15 12 0,-6-15-5 16,1-2-1-16,-2-3-32 0,0-4-11 0,0 0 3 16,0-2-124-16,-8-1-37 15,7 0-57-15,0 0 24 0,-7 0-281 0,8 0 5 16,7-12 75-16,-11 10 15 0,1 0 38 0,1 0-6 16,8-4 66-16,0 1-5 0,5 0 21 0,-4 1 19 15</inkml:trace>
  <inkml:trace contextRef="#ctx0" brushRef="#br0" timeOffset="-82188.5">5627 12804 816 0,'0'-15'320'0,"14"15"-45"0,-14 0-26 0,0 0 9 15,0 0-26-15,0 0-29 0,0 0 45 0,14 2-13 16,-14 6-37-16,0 2-3 0,0 5-1 16,0 3-23-16,0-1-23 0,0 3-12 0,0-6-7 15,0 1-27-15,0-3-17 0,0-5-2 0,-10 7 8 16,9-8-8-16,1-2 4 0,0-4-7 15,0 0-13-15,0 0-10 0,2 4 2 0,-2-5-24 16,1-5 4-16,0 1-18 0,0 1-5 16,4-13-19-16,0 0-12 0,5 3 0 0,-3-5 10 15,1-3-22-15,3 5 23 0,1-1-23 0,1 0 18 16,3 5 6-16,1 1 1 0,0 3-12 0,0 1 11 16,1 4-1-16,-8 4 14 0,5 0-11 15,2 0 11-15,22 20-18 0,-19-7 14 16,-2-3-5-16,1 4 7 0,-5 0 1 0,2 2 4 15,-4 0-11-15,-1-2 6 0,-3 1 8 0,0-2-6 16,-1-4-7-16,-3 0 4 0,-2-3-4 16,1-1 13-16,-2-1 1 0,0-2-4 0,-1-2-1 15,0 0 12-15,0 0-24 0,0 0 14 0,0 0-2 16,-11 6-3-16,8-6-1 0,1-3 8 0,0 1-4 16,-1-2-1-16,2 1-14 0,0-2 18 15,0-2-1-15,2 1-5 0,1-1-7 0,-2 0 8 16,9-19-4-16,1 16-2 0,0-1 0 15,-2-3-14-15,8 0 18 0,2 0 11 0,1 1-11 16,5 3-12-16,-2 0 8 0,2 1 13 0,-1 2-17 16,-1 3-5-16,0 4 10 0,-12 0 2 15,4 0-9-15,18 16 2 0,-16-6-1 0,-4 2-12 16,-2-1 18-16,-2 7-1 0,-4-2 10 0,0 0-11 16,-3-2-8-16,1 5 10 0,-2-9-5 0,0 2 0 15,0 5 5-15,-14 11-6 0,9-16 4 0,1-3-1 16,1-2-4-16,0-2 14 0,0-1-10 15,1 0 4-15,1 0 10 0,0-2-10 0,0 1 1 16,1-3-6-16,0 0 11 0,0 0-16 16,0 0-1-16,0 0 10 0,5 4-9 0,-2-4 0 15,2-3 2-15,0 2 3 0,10-7-11 16,-2 1 20-16,0-2-16 0,3-1 15 0,2 0-9 16,1 0-2-16,-2-2-2 0,2 1-2 0,-1 0 5 15,-1 0-13-15,0-1 14 0,-1-1-13 16,-1 1-3-16,-3-2 2 0,0-1-10 0,-1 6-13 15,-3-3 24-15,1-1-19 0,-4 4 2 0,0 1-2 16,-3 3 21-16,-1-2 1 0,-1 2 2 16,0 5-9-16,0 0 18 0,0 0-5 0,0-8-5 0,-13-1-5 15,7 9 2-15,0 1-8 0,0 0 25 16,-11 5 7-16,1 5 15 0,0 1-4 16,1 3 17-16,2 2 3 0,0 0 12 0,4 1-7 15,0 3 1-15,3 1-7 0,-1-2 6 0,4-1-6 16,2-2 1-16,-1 0 3 0,2-10-8 15,0 5 4-15,16 12-12 0,-6-13 4 0,3 0-5 16,2-6 4-16,2 0-1 0,0-3-14 0,-7-2 3 16,5 0 0-16,2 0-10 0,21-15 3 0,-17 6-11 15,-2 1-7-15,1-4-20 0,-1-2-10 0,-3-1-11 16,2-2-6-16,-3 0-8 0,0 3 5 16,-4-6-6-16,1 3 16 0,-2 1-28 0,-1 2 25 15,-2-1 6-15,-1 6-6 0,-3-2 21 16,0 7-8-16,-1-3-4 0,0 4-12 0,0-2 7 15,0 3 35-15,-1 0-6 0,0 0-6 0,1 0-3 16,0 2-3-16,-2 0-3 0,0 0 16 16,0 0 1-16,12 10 4 0,-9-6 4 0,1 0-4 15,6 8-1-15,-1 0 15 0,0 0-14 0,0 1 0 16,-4 0 22-16,-2-2-31 0,2 3-5 0,-2-1 4 16,-3 0 24-16,0-13 5 0,0 12 0 15,0 4 2-15,-14 13 12 0,8-16-14 0,2-2 1 16,-1-2-6-16,-1-4-9 0,4 2 14 0,-2-2-8 15,2-2-4-15,-1 0 6 0,2 0 24 16,0 0-10-16,0-3 9 0,1 0-13 0,1-1-2 16,1 0 0-16,1-3 18 0,1 0-23 0,8-8-2 15,0-3 3-15,2-1 4 0,0 0-12 16,2-2 14-16,1 3-22 0,2-4 9 16,1 0-16-16,1-1-2 0,2 3 9 0,-1-3-11 15,-1 2 12-15,-2 2 12 0,-1 0-12 0,-3 3 13 16,-2 4-11-16,-2-5 9 0,-4 7-15 0,-4 2-5 15,-3 2 8-15,0 3 19 0,0 0-13 16,-10-4 2-16,6 5-6 0,-3 0 12 0,2-1-7 16,-2 2-12-16,-7 6-1 0,-2 0-1 15,7-2-6-15,0 1-15 0,4-4 6 0,0 3 2 16,2-3 2-16,1 2-30 0,1-3 23 0,-1 3 5 16,2-5-1-16,0 0 2 0,0 5-7 15,0-5 16-15,20 20-6 0,-8-12 3 0,1-2 23 16,2 2-1-16,1 1-15 0,1-2-1 0,1 1-17 15,0 1 14-15,0-1 7 0,-2 4-19 16,-2-3 24-16,-3-1 9 0,-2 2-35 0,-4-1 11 16,0-1 26-16,-4-1 3 0,-1-7-13 0,0 7-2 15,0-2-21-15,-13 14 5 0,4-8 0 16,-5-3 22-16,-1 2-27 0,0-1-48 0,-3-2-49 16,-1-2-63-16,6-4 17 0,-4 3-299 0,3-4 0 15,14 0 83-15,-7 0 5 0,7 0 26 16,0 0 24-16,-8-7 21 0,15 5 14 0,9-2-34 15</inkml:trace>
  <inkml:trace contextRef="#ctx0" brushRef="#br0" timeOffset="-81989.4">7410 13009 326 0,'2'3'465'15,"2"-1"-79"-15,1-2-52 0,2 2-66 0,12 1 5 16,-4-1-66-16,-2-2-10 0,7 1-26 0,-11-1-56 16,4 0-75-16,-1 0-64 0,-1 0 1 15,0 0-297-15,1 0-92 0,14-13 50 0,-7 10 47 16,0 2 22-16,-1-4 14 0,4 5-11 16</inkml:trace>
  <inkml:trace contextRef="#ctx0" brushRef="#br0" timeOffset="-80843.88">7775 13028 507 0,'-5'1'315'0,"1"1"-38"15,-1 1 7-15,3 0-31 0,-3 0-19 16,3 0-20-16,0 0 21 0,1 1-47 0,-1-1-4 15,2 1-21-15,0-1-17 0,4 0-17 16,-1-1 12-16,2 1-12 0,2 0 2 0,0-3-10 16,0 1-37-16,2-1-4 0,2 0-11 0,3 0 1 15,21-17-6-15,-16 10-17 0,1-2-6 16,1-1-24-16,-2-4-14 0,1-1-50 0,-5-2-22 16,2 0 7-16,-2-2-25 0,0-1-12 15,-4-2 5-15,1-1-2 0,-1 0 6 0,-1 1-1 16,0-2 2-16,-3 1 14 0,2-1-6 0,-4-1 25 15,-2 3 30-15,0 0 11 0,1 4 7 16,-3-1 6-16,-1 10 20 0,0-1 0 0,0 1-5 16,0 0 0-16,0 1 14 0,-16-5-13 0,11 8 16 15,1 1 5-15,-1 2 22 0,0 0-16 16,-1 1 31-16,1-1-16 0,-1 4-10 0,6-2 20 16,0 0 21-16,-24 13-11 0,8-3-8 0,1 2 6 15,4 2 30-15,0 3-3 0,2 2 10 0,1 2 4 16,1 2-8-16,1 3-9 0,3-1 13 15,3-11-4-15,0 8-10 0,0 1-4 0,0 4-4 16,0-1-12-16,0-1 8 0,13 27-13 16,-8-29-1-16,2-2-14 0,0-1 7 0,0 0-9 15,0-6-7-15,2 1 5 0,0-5-7 0,4 1-4 16,-4-5-7-16,8-2-6 0,-4-1 5 16,6-3-14-16,-10 0-4 0,5 0 16 0,20-14-18 15,-14 7 8-15,0-1-1 0,5-5-9 0,-9 0-11 16,4-2 9-16,0-1-16 0,-3-1 4 15,2-1-18-15,-5 1 8 0,0-2-6 0,-2 0 12 16,-1-1-4-16,-2-2 0 0,-2 7 2 0,-2-1-10 16,-1 4 3-16,-2 2-6 0,-2 1 8 15,0 3-3-15,0 6 1 0,0 0 1 0,0 0 1 16,-13-14-8-16,7 14 11 0,-9 4 3 16,-1 2-10-16,-2 5 6 0,4 2 0 0,-3 2-2 15,4 1 13-15,-2 3 8 0,5 1 1 16,1-2 0-16,1 2 7 0,5 0-4 0,1-3-3 15,1 2 4-15,1-12-6 0,0 6 0 0,13 11 11 16,-2-15-6-16,2-1 9 0,1-1-14 16,-2-4 6-16,0-1-12 0,-12-2 5 0,13 0 2 15,3 0 2-15,15-15-12 0,-17 10-2 0,2-2-5 16,-2 0-16-16,0-3-4 0,-1 0-8 16,-1-3 12-16,2 1-7 0,-3-2-8 0,1 0 0 15,0 0-9-15,-3 2 10 0,2 2 22 0,-5 0-14 16,0 5 1-16,-2 1-9 0,-1-1 19 0,0 4 3 15,0-1 6-15,-3 2-19 0,0 0 11 16,0 0 4-16,10 11-3 0,-9-6 10 0,2-1-3 16,1 10 0-16,0-2 14 0,-3 0-13 0,1-2 3 15,-2-1 8-15,0-1 8 0,0-8 0 16,0 7-3-16,0-1-3 0,0-6 11 0,0 9-1 16,0-3 11-16,0-6-3 0,-13 16 4 0,11-12-6 15,-1-1-3-15,0 2-2 0,-1-3 18 16,0 1-11-16,1-3 7 0,0 0 7 0,0 0-11 15,1-1 1-15,-1-1 2 0,3 0 3 0,-1-3-6 16,1 0-9-16,1-2 3 0,4-8-11 16,0-2 1-16,2 0 0 0,3 3 0 0,1 2 6 15,2-3-8-15,2 1 1 0,1 4-4 0,3-5-4 16,2 11-10-16,0-4 10 0,-2 3 5 0,2 2-9 16,0 2 5-16,-12 1 4 0,3 0-7 15,17 12 1-15,-16-2 0 0,-1 1-7 0,-4 2 6 16,-1 3-7-16,-3 0 10 0,-4-2-6 15,0-14-5-15,0 12 7 0,0 1-5 0,-13 14-1 16,7-14-5-16,0-3-14 0,-3-1-28 0,1-1-29 16,0-1 7-16,1-2-93 0,0-1-48 15,-1-3-48-15,3 1 23 0,0-1-202 0,2 0-43 16,3-1 39-16,0 0 31 0,0 0 29 0,9-2 28 16,9-1 21-16,1-3 40 0,5 0 11 15,1-1 7-15</inkml:trace>
  <inkml:trace contextRef="#ctx0" brushRef="#br0" timeOffset="-80310.63">9032 12914 951 0,'3'-5'361'0,"-2"4"-61"0,0-2 7 15,-3 1-35-15,0 2-32 0,-4 2 12 0,1 0 8 16,-8 9-11-16,-2 0-29 0,0 3-9 16,1 2-22-16,1 0-18 0,0 1-18 0,3-4-18 15,2 6-7-15,1-4-11 0,4-4-25 16,2-3 2-16,-1-3-20 0,2 2 5 0,0-7-15 15,0 0-3-15,0 0-1 0,0 5-10 0,14 3-16 16,-9-9-10-16,1 0-19 0,11-5 5 16,-1 2-5-16,0-6-12 0,0 0 9 0,0 0 4 15,-1-2-14-15,0-3 10 0,0 4-2 0,-2-6 0 16,0 4-14-16,0-1 1 0,-3 3 21 16,-3 2-11-16,-1 3 4 0,-1 2 9 0,-1 0-15 15,-2 4-12-15,-1-3 17 0,-1 3 8 0,0 0 4 16,-1 15 5-16,-2 4 24 0,-3 5-4 15,0 2 0-15,0 2 29 0,1 3 8 0,1 2-9 16,-1 1 4-16,1 3-2 0,-2 2 27 16,1 2-29-16,-2-1 6 0,-1 0-1 0,-3-3-4 15,-1 1-11-15,-4-7 10 0,-2-2-19 0,-1-4-2 16,-1-3 0-16,-3-4-11 0,1-1 3 16,1-5-8-16,-3 1 1 0,-2-5 13 0,3-4-28 15,2-3 16-15,10-1-13 0,-5 0 13 16,-16-12-17-16,18 6 10 0,2-4-14 0,2 0-8 15,3-2 15-15,2-1-4 0,2 0-12 0,3 7 12 16,0-6-6-16,14-19-21 0,-3 10 17 16,3 1-15-16,2-1-7 0,5-1-8 0,2-3-6 15,2-2-12-15,5 1-24 0,0-3-22 0,1 2-31 16,0 2 10-16,1-1-112 0,-1 0-35 0,-2 3-56 16,3 0 27-16,-1 1-303 0,1 1 65 15,-5 1 49-15,-1 3 26 0,-4 0 19 16,0 1 54-16,-2-1 5 0,-2 0 33 0,-1 4 22 15,-8 1 39-15,4-1 2 0</inkml:trace>
  <inkml:trace contextRef="#ctx0" brushRef="#br0" timeOffset="-80037.49">9361 12697 464 0,'3'-12'394'0,"0"4"-23"15,-1 2-55-15,-1 1 26 0,0 2-33 0,0-2-57 16,1 3-27-16,-1 2 21 0,0 1 6 15,0 1 5-15,-1 3-21 0,-2 2-7 0,2 13 2 16,0-9-21-16,0 9 3 0,-12 28-21 0,7-21 0 16,2 1-28-16,0 4-7 0,-1-1-36 15,1-2 13-15,1 0-28 0,0-4 3 0,0-1-17 16,2-14-14-16,0 5-19 0,0-2-9 0,0 0-24 16,0-4-35-16,11 6-57 0,-6-13-56 0,1 1 10 15,1-3-155-15,-3-3-76 0,3 3 31 16,5-7-247-16,-1-3 27 0,1-2 61 15,-5-2 29-15,4 0 43 0,-2-1 7 0,-2 1 54 16,-2-1 8-16,0-2 37 0,-5 9-23 0,0-4 31 16</inkml:trace>
  <inkml:trace contextRef="#ctx0" brushRef="#br0" timeOffset="-79832.39">9349 12816 550 0,'-3'0'450'16,"0"-1"-53"-16,1 0-56 0,-1 0 3 0,2 1-24 15,0 0-27-15,2-1-15 0,3 2-38 16,1-3-27-16,3 3-26 0,15-2-28 0,-10 1-9 16,9 0-19-16,7 0-6 0,3 0-33 0,1 0-38 15,1 0-5-15,0 0-91 0,32-7-52 16,-39 0-43-16,0 1-31 0,-2 2-62 0,-3-7 20 16,-3 3-252-16,-2-2 36 0,-1 0 35 0,-4 0 7 15,-1-2 39-15,-1 1 36 0,-4-2 10 16,-3 1 8-16</inkml:trace>
  <inkml:trace contextRef="#ctx0" brushRef="#br0" timeOffset="-79412.2">9791 12580 903 0,'-6'-1'331'15,"1"2"-34"-15,-8 8 17 0,0-2-39 16,2 5 19-16,0 5-13 0,0 0-8 0,1 1-20 16,3 5 0-16,-1 2-19 0,2 0-2 15,0 1-8-15,1-1-31 0,2 0 7 0,1 0-17 16,0-2-36-16,0-1-5 0,1-5 1 0,-1-3-30 15,1-6-2-15,1 0-18 0,-1-2-3 16,1-1-9-16,0 0-11 0,0-1-1 0,0-4 9 16,0 0-19-16,0 0 11 0,11 4-10 15,-7-6-20-15,10-5-6 0,-1 0 5 0,0 0-17 16,4-3-12-16,0 0-1 0,-1 1 1 0,0 2-2 16,-1-5-13-16,-1 6-6 0,-3 2 12 15,-2 1-7-15,-1 3-3 0,-8 0 10 0,0 0 3 16,9 0-16-16,12 15 14 0,-11-3-7 0,-2 0 4 15,1 0-9-15,1 3 14 0,0 2-14 16,1-3 12-16,5 2-18 0,-6-3 24 0,0-1-6 16,2-2-11-16,-1 2-3 0,2-2 12 0,0-5-3 15,2 1-1-15,-4-3 11 0,1 0-2 16,1-2-12-16,-13-1-4 0,9 0-27 0,4 0-25 16,0 0-22-16,12-13-39 0,-16 12 12 0,4-8-91 15,-1 0-57-15,-5 3-43 0,-2-1 28 16,-3 2-270-16,0 1 42 0,1-3 36 0,-2 3 31 15,1-1 35-15,1 1 32 0,0-2-8 16,-3 1 63-16,2-1 16 0,-2-2-4 0,5-8 31 16</inkml:trace>
  <inkml:trace contextRef="#ctx0" brushRef="#br0" timeOffset="-78502.78">10830 12623 513 0,'0'-15'358'0,"0"15"-42"0,32-28-54 0,-29 22-15 16,2 1-9-16,-4 0-17 0,0 1 16 0,-1 1-30 15,-1-1-15-15,1 4-23 0,0 0 2 16,0 0-23-16,-13-8 18 0,8 8-26 0,-12 3 11 16,9-3 6-16,-18 16-5 0,6-1 4 15,5 2-4-15,-3 2-2 0,1 8-1 0,-1 2-15 16,1 5-6-16,2 0-13 0,0 2 0 16,3 0-8-16,3 0-7 0,0 1-14 0,5-3-8 15,2-1-6-15,2-16-6 0,0 6-25 0,20 27-18 16,-8-26-13-16,5-5-30 0,2-2-18 15,3-2-43-15,7-1 7 0,-2-5-97 0,3-1-45 16,1-5-48-16,-2 0-51 0,1-2 30 0,-16-1-234 16,6 0 42-16,26-19 35 0,-23 13 32 0,0-4 13 15,-4-1 63-15,1 1-3 0,-1-2 32 16,-1-1-7-16,-3-1-18 0</inkml:trace>
  <inkml:trace contextRef="#ctx0" brushRef="#br0" timeOffset="-77956.46">11386 12787 351 0,'3'-5'445'16,"-1"0"-67"-16,0 3-40 0,0-1-46 0,-2 0-48 15,-2 1-34-15,1 0 16 0,-1 0-22 16,-2 1-41-16,0-2 3 0,-1 2-19 0,-1 1-10 16,-1-1 1-16,0-1 10 0,-8-1-43 0,2 1 19 15,3-2-15-15,0 1 4 0,-4-1 2 16,2 1-13-16,2-1-2 0,3 1-10 0,3 0-5 15,0-1-1-15,0 0-21 0,2 0 0 0,1-1-5 16,1 1-12-16,0-1-3 0,0 5-4 16,0 0-10-16,0 0 14 0,14-16-16 0,0 8-10 15,1 3 10-15,0 3-5 0,-9 2 0 0,6 0-1 16,17 14-13-16,-13-4 3 0,-3 5 3 16,-2 5 9-16,-1-2-17 0,-4 5 16 0,-1-1-9 15,-3 2-2-15,-1-2-2 0,-1-12 14 0,0 8-4 16,-12 22 2-16,4-20-4 0,-1-3 3 15,-2-1-4-15,-3-3 3 0,0 0-7 0,-2 0-5 16,0-5 8-16,-3 1-10 0,1-2-11 16,-2-2-7-16,-2-2-20 0,1-3-14 0,10 0-17 15,-5 0 14-15,-2 0 5 0,-16-12-64 0,17 9 6 16,2-2 23-16,-2 0 24 0,9 2-18 16,1 0 27-16,3 2-6 0,2-3 12 0,-1 2-2 15,2 1 0-15,1-1 12 0,0 1 8 16,3 1-11-16,0-2 30 0,2 1 2 0,0 0 0 15,3 2 26-15,0-1 1 0,12 1-10 0,-10-1 19 16,18 11 2-16,-11-5-11 0,0 1 1 0,-1-1 11 16,0 3-5-16,-1-2-10 0,1 2-18 0,-3-2 9 15,0 1 4-15,-5-5-34 0,1 0 2 16,-3 0-101-16,0 0-54 0,-1-3-68 0,-5 0 23 16,0 0-280-16,8 0 15 0,-2 0 59 15,7 0 31-15,18-12 37 0,-13 5-12 0,1-1 36 16,3-3 9-16,0-4 21 0</inkml:trace>
  <inkml:trace contextRef="#ctx0" brushRef="#br0" timeOffset="-77405.27">11756 12738 668 0,'-4'-4'357'0,"1"0"-28"0,1 0-40 0,-2 1-10 15,-4-6-24-15,2 2-11 0,3 1-27 16,3 2-13-16,-1 0-20 0,2 0-19 0,-1 4-20 16,0 0-14-16,0 0-50 0,14-13 9 0,-9 10-9 15,10-2 19-15,-3 3-31 0,0 2 7 0,-12 0-2 16,14 0-7-16,16 13-9 0,-16-5-22 16,-1 1-4-16,-2 2 7 0,-3 1-15 0,0 2-3 15,-2 2-1-15,-3-3-7 0,-2 0-8 16,-1-13-1-16,0 9 7 0,0-1-11 0,0 4-13 15,-16 13 1-15,9-17 3 0,-2 2 10 0,0-3 0 16,1-2 1-16,0 0-2 0,-6 1-10 16,3-2-14-16,1-3 7 0,4-1-1 0,-1 1 20 15,4-1 8-15,-2 0-21 0,0 0 14 16,3 0 5-16,2 0-7 0,-2 0-1 0,2 0 0 16,0-1 12-16,2 1-5 0,-1-1 5 15,1 1-31-15,4 0 26 0,-1 0 3 0,1 0 1 0,1 1-18 16,-1 0 4-16,10 2 9 0,-6-3 0 15,19 10-1-15,-11-3-5 0,-2 2 0 0,0 2 0 16,-3 1 0-16,-3-1 18 0,-2 1 5 16,0 2 15-16,-3 0-11 0,-2-4 2 0,-2-2-7 15,-1-8 25-15,0 8 2 0,0-1-16 0,-11 5-7 16,-1-2-12-16,-1-1 19 0,-3-4 4 16,0 2-20-16,-1-4 11 0,-3 1-5 0,0-2-1 15,-2-2-20-15,11 0-5 0,-6 0-15 0,-1 0 1 16,-22-11-104-16,22 5-29 0,0-2-39 15,0-2-36-15,5-5 21 0,6 4-266 0,4 0-7 16,-1-5 61-16,4 11 28 0,0-4 19 16,11-14 20-16,0 9 38 0,4 1 19 0,5 2 27 15</inkml:trace>
  <inkml:trace contextRef="#ctx0" brushRef="#br0" timeOffset="-77020.09">12292 12689 1005 0,'2'-2'355'16,"-1"2"-23"-16,-1-2-43 0,-1 2 19 15,0 3-10-15,-1 0-33 0,0 3-16 0,-2 6-20 16,0 7-14-16,-1-1-22 0,0 4-14 0,0-3 0 16,1 4-14-16,-2-1-20 0,2 3-3 15,-3-1-15-15,1-1-9 0,-1-2-12 0,0-4-6 16,-2 0-6-16,4-1-11 0,-1-3-2 0,1-5-8 15,1-1-14-15,2-1-5 0,0-1-10 16,1-2 14-16,-1 0 1 0,0-1-21 0,1 0 10 16,1-2-11-16,0 0 1 0,0 0-8 0,7 1 0 15,-4-2-14-15,1 0 6 0,1 0-5 16,2 0 6-16,11-2-10 0,-9 3-5 0,7 0 7 16,2 0-2-16,1 0-15 0,1 0-15 15,-1 0-21-15,2 0-12 0,-1 0-9 0,20-10-31 16,-20 7-20-16,-8 2 10 0,6-3-103 15,-6 4-30-15,-3-3-39 0,5-5 22 0,-6 2-169 16,0 3-89-16,-4-1 40 0,-2 0 34 0,-2 4 30 16,0 0 30-16,0-7-1 0,0 7 45 15,0-9 26-15,0 3 9 0</inkml:trace>
  <inkml:trace contextRef="#ctx0" brushRef="#br0" timeOffset="-76816.93">12472 12834 862 0,'-2'-4'323'16,"1"4"-12"-16,-1-1-26 0,1 0-6 0,1 3-23 15,-3 1-32-15,2 1 53 0,-2 1-16 16,-4 11-5-16,1 0-8 0,2 1-30 0,-1 1-11 16,0 2-15-16,-2 0-13 0,2-1-35 0,1 1 4 15,-1-1-28-15,1-2-17 0,0 0-41 16,-2 0-39-16,2-7-39 0,4-10 3 0,0 10-93 16,0-2-64-16,0-8-52 0,0 6 25 0,0-6-173 15,15 12-104-15,3-12 0 0,-7 0 73 16,7 0-13-16,31-12 48 0,-20 6 22 0,0-5 49 15,0 1 0-15,2-4 3 0</inkml:trace>
  <inkml:trace contextRef="#ctx0" brushRef="#br0" timeOffset="-76361.78">13085 12654 800 0,'3'-18'357'0,"-3"4"-9"0,-1 2-24 16,1 12-48-16,-15-17-32 0,5 13-29 0,-2 1 22 15,1 3-35-15,0 0-11 0,-5 0-15 0,-22 17-26 16,15-8-1-16,1 4-18 0,0-1-17 16,5 0-21-16,-2 3-11 0,1-2 8 0,6 0-22 15,2 1 11-15,-1-2-27 0,5 2 5 0,3-3-10 16,3-2 3-16,0-9-15 0,0 8-12 16,13 11 19-16,-1-6-28 0,0-3 24 0,4 2-23 15,-2-1-6-15,2 0 24 0,0-3-12 0,3 4 0 16,-2-1-3-16,0 3 3 0,-1-2-21 15,-2-2 7-15,-4 2-16 0,1 0 20 0,-4 0-31 16,-3-4 15-16,-2-2 8 0,-2 1-25 0,0-7 14 16,0 0 7-16,0 7-7 0,-11 2 2 0,6-7 11 15,-2 2-1-15,1-4-15 0,-10 4 30 16,1-2-21-16,3-1 17 0,-1 0-2 0,5-1 16 16,-3 0-2-16,-4 0 14 0,-9-12 7 15,16 9-9-15,1-4 8 0,3 0 2 0,3-1-8 16,1 3-6-16,1-2 6 0,-1 0-12 0,11-16-6 15,0 10 1-15,1-2-9 0,1 1-13 0,4 3-21 16,0-1-46-16,2 1 7 0,2-1-79 0,-3 1-28 16,2 1-47-16,1-1-58 0,-4 1 25 15,2 3-260-15,-2 0 41 0,1 0 23 16,0 2 63-16,0-1 12 0,-1 0 25 0,2 2 24 16,2-4 19-16,1 5 9 0,1-2 23 0</inkml:trace>
  <inkml:trace contextRef="#ctx0" brushRef="#br0" timeOffset="-76049.63">13388 12554 282 0,'-6'-4'442'0,"1"1"-74"0,-1 2-17 16,3-3-31-16,-2 2-65 0,1 0-30 16,2 0-27-16,-3 1-23 0,3-1-18 0,0 2-19 15,1 0 46-15,-1 0-5 0,2 2-22 0,2 1-19 16,0 1-27-16,1 1-13 0,6 12 23 15,5 2-20-15,1 0 8 0,1 0 6 0,-2 1-6 16,2 4 11-16,-3 1 5 0,0 0-4 16,-1 3-5-16,1-3-16 0,-3 3-10 0,-3-2-9 0,-3 5-5 15,-2-3-11-15,-2 1-7 0,2-2-9 16,-2-13-18-16,-13 22-14 0,1-14-25 0,-1-2-22 16,0-1-12-16,-4-1 4 0,-3-2-87 15,-4-4-55-15,1-1-33 0,-3 0-34 0,-3-3 25 16,2 1-253-16,-1-1-38 0,1-4 64 0,1-3 12 15,6 1 55-15,1 0 19 0,9-1 34 16,7 1 22-16,3-2-7 0,0 0 6 0</inkml:trace>
  <inkml:trace contextRef="#ctx0" brushRef="#br0" timeOffset="-75106.19">14512 12697 224 0,'2'-1'404'0,"1"-2"-57"0,1 1-34 0,-2-1-66 15,1 0-13-15,-1-2-33 0,-2 2 6 16,0-1-20-16,0-1-11 0,0 1-41 0,-2-2-3 15,-1 2-1-15,1 0-6 0,-7-7 4 0,0 6-5 16,-2 1-12-16,2 4 4 0,0 0 0 16,-5 0 4-16,-24 19 5 0,18-7-21 0,0 4-2 15,-1-1-10-15,1 2-10 0,-1 3-13 16,2 1 7-16,2-2-8 0,1 1-13 0,4-1-4 16,-2 2-5-16,2-3-9 0,7-3 3 15,-1-2-5-15,3-2 3 0,3-11 0 0,0 0-13 16,0 7-9-16,16 1 12 0,-10-7-21 0,0-2-11 15,1 0-7-15,3 1 1 0,19-12 1 16,-11 3-13-16,2 2-8 0,-1-6 2 0,-2 1-32 16,1-2 6-16,-3-1 5 0,3 1 15 15,-2-3 11-15,0 5-9 0,-5-1 18 0,1-1-11 16,-2 2 19-16,-3 2-11 0,-3 5 1 16,-1 1 2-16,0 3 13 0,-3 1-10 0,0 5 2 15,-4-2 45-15,2 3 5 0,0 0 7 0,0 1-34 16,-2 9 16-16,4 1 3 0,-2 0 7 15,2-10-6-15,0 4 0 0,16 16 1 0,-8-15-6 16,3 2 3-16,1-5-2 0,1-2 5 16,0 1-10-16,-1-6-10 0,-1-1-1 0,1-1-5 15,-3 0 11-15,6 0 0 0,20-16-6 0,-16 7-10 16,-1-2 11-16,2-2-10 0,-1 0-2 16,1-3-15-16,-3-3-5 0,-1 2-10 0,0 0-14 15,-4 3 11-15,-1-2-2 0,-1 2 16 0,0 3-2 16,-6 3 4-16,1 1-10 0,-3 0 3 15,-2 7 27-15,0 0-12 0,0 0 13 0,-11-7-7 16,6 8-7-16,0 1-1 0,-3-1-5 0,3 2-7 16,-1-2 23-16,2 3-5 0,1-2 1 15,-2 1 0-15,3 1 0 0,2-4-38 0,0 3 5 16,2 1 27-16,10 4 0 0,-4-1-15 16,4 0 2-16,8 3 1 0,-4 0 4 15,-1 2 25-15,4 2-18 0,0-2 3 0,2 5-8 16,-1-4-5-16,0 3-13 0,-2 0 21 15,-5-3 0-15,-3 2 2 0,1-1 2 0,-9-4-1 16,-2 0-12-16,0-10 19 0,0 10-1 16,-21 11 0-16,11-11-28 0,-1-3-36 0,-6-2-59 15,0 0-27-15,-1-3-56 0,3-2 20 0,-4 1-281 16,8-1 27-16,-3 0 38 0,-1 0-4 16,-17-13 67-16,16 8 7 0,1-4 11 0,3 1 33 15,6 0 8-15</inkml:trace>
  <inkml:trace contextRef="#ctx0" brushRef="#br0" timeOffset="-74540.92">15797 12544 519 0,'0'3'444'0,"0"3"-56"0,-2 10-54 0,-2 3 4 15,-1 1-7-15,-1 2-45 0,-3 2-21 16,-1 2-18-16,-1-2-32 0,0 0-34 16,2-2-9-16,0 1-28 0,-2-4-19 0,2-2-28 15,4-1-54-15,1 1-5 0,0-5-95 0,4-2-44 16,0-4-43-16,0-6 14 0,0 0-310 15,0 0-9-15,11 6 38 0,-7-8 28 0,3 0 23 16,9-4 2-16,0-5 62 0,1 1-4 0,2-2 16 16</inkml:trace>
  <inkml:trace contextRef="#ctx0" brushRef="#br0" timeOffset="-73990.69">16103 12654 337 0,'0'1'423'0,"3"-1"-61"15,-3 0-60-15,-3 0-8 0,2 1 4 16,0-1-41-16,-2 0-46 0,-1 2-4 0,2-2-24 16,-3 0-3-16,-1 0-5 0,2 0-12 0,-2-1-20 15,0 0 17-15,1-1-32 0,1-1-1 16,4 3-21-16,-11-4 9 0,6 1-25 0,2 0-13 16,-1-1 8-16,2 0-20 0,0-2-1 0,2 1-7 15,0 0-3-15,2-2 1 0,-2 2-16 16,16-12 2-16,-5 8-8 0,0 1-4 0,3 1 2 15,1 3-4-15,-1 3-3 0,-5 1-1 0,2 0-10 16,14 16 4-16,-11-5-4 0,-3 2 10 16,-1 1-25-16,-2 3-2 0,-2 2 0 0,-3 0 13 15,-3 0 8-15,2 1-14 0,-2-10-1 16,0 6-10-16,-11 18 1 0,4-17 21 0,-2 3-7 0,-2-3 3 16,1-3-10-16,-3 1-16 0,-2-3 18 15,-1-3-27-15,0-1 29 0,-2 1-45 16,0-4 13-16,1 2-13 0,0-2 5 0,-2-1-2 15,5-1 2-15,3-2-25 0,-1 1 6 0,5-2-1 16,-3 0 7-16,0 0 7 0,-3-11-8 0,9 7 27 16,1 1 15-16,3-1-26 0,-2 1 7 15,2-1-2-15,2-1 33 0,1 3-22 0,1-3-19 16,7-3 15-16,1 1 32 0,3 2 0 16,-1 1 7-16,-3 4-2 0,-1 0-2 15,0 0 28-15,1 0 18 0,12 14 12 0,-8-8-8 16,-1 3-11-16,-3-2 5 0,1 3-10 15,-3 1-8-15,-1-3 12 0,-3-1-20 0,-1-1-6 16,3-1-26-16,-4-1-9 0,-1 0-28 0,2 0 3 16,-2-2-81-16,2 0-65 0,1 0-30 0,-1-2-30 15,4 3 22-15,-2-3-220 0,3 0-1 16,5 0 23-16,3 0 20 0,19-13 5 16,-15 11 70-16,4-5-29 0,2 0 71 0,0 2-8 15</inkml:trace>
  <inkml:trace contextRef="#ctx0" brushRef="#br0" timeOffset="-73504.45">16654 12700 750 0,'11'-17'301'0,"2"2"-26"15,-1-2-9-15,-2 3-28 0,-3 0-20 0,1-1 5 16,-4 5-19-16,0 1-16 0,-2 0-14 0,-1 2-19 16,-1 7 34-16,0-7-32 0,0 7-19 15,0-7-23-15,0 7 7 0,-11-14-2 0,3 12-30 16,-9-1-11-16,3 3-21 0,3 0 21 0,-2 0-10 15,-24 10-7-15,20-3-6 0,-4 1 0 16,1 1-9-16,4 1-22 0,-2-1 20 0,3 3-26 16,1-2 15-16,3 0-1 0,4-1-2 0,3-1-19 15,2-1 10-15,2-1-23 0,0 0 21 0,0-6-2 16,0 0 2-16,13 22-4 0,-4-8-6 16,3-4-6-16,-2-3 5 0,3 2 5 0,2 1 0 15,0 3 2-15,3-4-9 0,-5 1 1 16,3 0-12-16,-1 2 6 0,1-3-7 0,-4 2 24 15,-3 0-46-15,2-3 27 0,-6 1-6 0,-1-2-13 16,-2-2 19-16,-2 0-3 0,0-5-24 16,0 0 17-16,0 0 19 0,0 7-9 0,0-7-15 15,-11 14 32-15,6-11-27 0,-1-3 9 0,-1 3 2 16,0-1-1-16,1-2-14 0,-1 2 14 16,7-2 4-16,-7 0 7 0,-6 0 5 0,-10-12 15 15,14 0-12-15,2 3 0 0,3 2-16 16,2-3 7-16,2 2 9 0,0 8-30 0,0-7 9 15,0-6 2-15,15-12-14 0,-6 12 1 16,7 1-41-16,-3-2-61 0,4 3-28 0,3-1-46 16,2 2 18-16,1-1-210 0,1-2-84 0,1 3 20 15,0 2 15-15,1-2 30 0,6 5 63 16,-3-4-11-16,7 1 27 0,0 0 22 0,0 2 12 16</inkml:trace>
  <inkml:trace contextRef="#ctx0" brushRef="#br0" timeOffset="-72995.19">17651 12347 244 0,'0'-4'421'0,"0"2"-103"16,0 1 0-16,0 1-28 0,-2 2-20 0,0 3-10 15,-7 8-30-15,4 3 15 0,-1 5-23 16,0 2 2-16,-2 0-7 0,0 6-4 0,1-3-29 15,-1-1 10-15,2 4-22 0,0-2-18 16,1 2-12-16,-1 2-24 0,1-4-10 0,0 0-5 16,1-4-13-16,-1-3 4 0,2-1-24 0,1-6 0 15,0-2-3-15,0-3-9 0,0-1-4 16,2-1 0-16,-2-2-7 0,2-2-10 0,0 0-4 16,-2-1-3-16,2 0-8 0,0-1-6 0,2-3-6 15,-2 0-4-15,2-1-3 0,1-3-1 16,0 3-15-16,6-12 6 0,1 2-12 0,3 1 3 15,-2-1 0-15,3 1-10 0,1 2 15 16,1 0-3-16,0 4-6 0,0 0 6 0,1 1 5 16,2 4 3-16,-3 0 3 0,-1 2-17 0,-5 0 7 15,5 0 4-15,0 0 4 0,24 12-2 0,-21-5 4 16,-3 1-5-16,1 0 15 0,-3 0-23 16,-3 0 18-16,-1 2-9 0,-3-1 7 0,-4 0 7 15,-2-3-9-15,0-6 2 0,0 0-3 16,-15 22 11-16,3-13-3 0,-3 1-5 0,2-5 5 15,-8 2 2-15,-1-2-9 0,1 0-30 0,-1-5 5 16,-3 5-21-16,4-1 6 0,10-4-72 16,-5 0-19-16,-3 0-48 0,4 0-18 0,0 0-75 15,-12-14 24-15,21 12-224 0,2-3 10 0,4 2 43 16,4-2 29-16,-1 1-9 0,0 0 25 16,0 1 52-16,11-7 28 0,-1 2 16 0</inkml:trace>
  <inkml:trace contextRef="#ctx0" brushRef="#br0" timeOffset="-72799.11">18000 12639 419 0,'15'-5'387'0,"-4"5"-74"15,-4 0-47-15,0 0-12 0,-1 5-20 16,-1-2 14-16,-2 2-21 0,-3 2-40 0,6 12 10 16,-1-2-33-16,-1-1-25 0,-1 1-9 0,-1 0-26 15,-1-3-10-15,0-3-26 0,-1-11-52 16,0 7-35-16,0 1-42 0,0-1-33 0,0-7-54 15,0 0 15-15,0 5-281 0,0-5 31 16,0 0 27-16,0 0 22 0,-9 9 4 0,11-11 12 16,-1 0 50-16</inkml:trace>
  <inkml:trace contextRef="#ctx0" brushRef="#br0" timeOffset="-72645.05">18142 12548 849 0,'0'-6'351'15,"0"-1"-31"-15,-1 2-33 0,1 0-60 0,-1 1-17 16,2-1-70-16,-1 2-40 0,-2-1-68 16,-1 1-65-16,3 1 3 0,-2-1-300 0,2 3-35 15,0 0 38-15,0 0 5 0,0 0 1 0,0 0-3 16</inkml:trace>
  <inkml:trace contextRef="#ctx0" brushRef="#br0" timeOffset="-72364.91">18295 12455 244 0,'4'-3'488'0,"0"1"-61"16,0 0-75-16,0 2-29 0,-2 0-42 16,1 2 45-16,-1 3-3 0,-1-2-24 0,-1 4-9 15,0 1-15-15,-1 15-16 0,1-11-8 0,0 6-29 16,-9 25-1-16,7-18-33 0,-1 4-10 16,0-1-26-16,3 1 3 0,-3-5-35 0,0-2-7 0,1 3-9 15,0-3-2-15,-2-2-19 0,4-1-6 16,0-6-6-16,0-4-8 0,0-9-25 15,0 9-3-15,0-2-18 0,0 1 5 0,13 2-35 16,-7-7-37-16,6 2-41 0,2-2 10 16,-2-3-144-16,-12 0-42 0,11 0-71 0,0 0 29 15,17-14-233-15,-13 4 33 0,-1 3 9 16,-2-1 45-16,-2 2 51 0,-1-5 45 0,-1-2 3 16,-3 2-3-16,-3 1 55 0,-2 1 32 0,0 9 16 15</inkml:trace>
  <inkml:trace contextRef="#ctx0" brushRef="#br0" timeOffset="-72173.83">18263 12659 539 0,'-5'0'433'0,"1"-1"-76"0,1 1 34 16,1-1-44-16,0 0-35 0,1 1-13 16,1 0-44-16,1 0-39 0,3-1-18 0,0 2-30 15,3-1-4-15,1 2-48 0,12-1-12 0,-9-1-125 16,5 0-59-16,3 0-35 0,2 0-51 15,5 0 19-15,-1 0-287 0,2 0 11 0,1 0 35 16,1 0 21-16,0 0 29 0,3 0 24 16,1 0 21-16,0 0-1 0</inkml:trace>
  <inkml:trace contextRef="#ctx0" brushRef="#br0" timeOffset="-71781.64">19007 12593 224 0,'2'-3'422'0,"-2"1"-63"16,-2-2-25-16,-2 4-15 0,0-2-13 15,-2 1-40-15,-12 1 13 0,-2-1-30 16,10 1-21-16,-6 0-28 0,-23 11-19 0,14-6-43 16,4 2-7-16,-4-1-2 0,3 2-1 0,2-2-21 15,3 3-30-15,0-1-16 0,5-1-7 0,0 1-31 16,4-1 2-16,4-1-13 0,0-3-9 16,4 2 3-16,0-5 10 0,0 0-3 15,0 7-1-15,0-7-29 0,24 15 0 0,-9-7 0 16,2 0 25-16,0-4-28 0,1 0 9 15,3 3 16-15,-1-3-31 0,3 4 7 0,0-3-9 16,0-1 30-16,-2 1 9 0,2-1-22 0,-3 2-15 16,-4-1 16-16,-2-3 20 0,-3 1-4 15,-6 1 9-15,1-1-2 0,-4-1 48 0,0 1-26 16,-2-1 13-16,0-2-18 0,0 0 16 16,0 0 7-16,-15 9-15 0,0-6 9 0,-4 1-8 15,-1-3 2-15,-1 2-19 0,-3-1 9 0,-1 0-27 16,12-2-8-16,-7 0 0 0,-2 0-89 15,0 0-23-15,-1 0-47 0,0 0-64 0,-19-17 21 16,25 10-298-16,10 0 61 0,7 0 30 16,2 2 31-16,12-6 8 0,8 2 46 0,6-1 12 15,6 3 46-15,5 0-2 0</inkml:trace>
  <inkml:trace contextRef="#ctx0" brushRef="#br0" timeOffset="-71039.28">20160 12605 981 0,'8'-6'320'16,"-2"0"-37"-16,-3 2-16 0,2-1-34 0,-3 0-26 15,-2 0 11-15,0 0-29 0,0 0-25 0,-1 0-30 16,1 5 13-16,0-9-29 0,-19-8-20 0,6 12-6 15,-3 0-11-15,-1 3-4 0,9 2 10 16,-7 0-16-16,-26 15-7 0,13-5 26 0,3-1-2 16,-1 2-14-16,2 3 0 0,0-1-8 15,3-1-26-15,0 5 22 0,1-2-17 0,6-1-5 16,0-1 18-16,5-3-20 0,2 3 6 0,5-5-17 16,2-8 5-16,0 5-4 0,0-5 6 15,14 14-14-15,-6-14 0 0,-1 2-16 0,1-3 3 16,1 1-11-16,6 0 10 0,2 0-9 0,22-13-18 15,-20 8 2-15,0-2 2 0,0-3 2 0,-2 2-14 16,-1-1 12-16,-2-3-2 0,2 7-21 16,-7-2 22-16,0 2 12 0,-2 1-10 0,-2 1 1 15,-1 2 2-15,-1 0 24 0,-3 1-1 16,0 0-13-16,0 0 1 0,11 11-1 0,-7-6 0 16,2 9 1-16,1-1 0 0,1 1 3 0,-1-8 20 15,3 4-16-15,-3-3 12 0,1-1 5 16,-2-1-5-16,1-2-13 0,-1 2 2 0,-1-3 5 15,2 0-2-15,-1-1 2 0,-6-1 18 0,7 0-21 16,5 0 4-16,2 0-2 0,20-17-28 16,-16 9 12-16,-1 1-9 0,1-3 9 0,3-1 2 15,0-1-29-15,-1-1-17 0,-1-1-3 0,1-2 26 16,-5 0 2-16,4-1 4 0,-4-2 12 16,1 0-30-16,-2-1 26 0,-1 1-5 0,-2 3 11 15,-3 1 1-15,-1 3 2 0,-3 4 8 16,0 1 9-16,-3 1-5 0,-1 3-1 0,0 3 56 15,-3 0 14-15,0 2 4 0,-2 2-5 16,-2 8 15-16,-5 6-7 0,3-1 6 0,-2 2-9 16,3 0-5-16,0 2-4 0,0 2-5 0,3-1 5 15,1-1-12-15,3 1-8 0,1-11 5 16,0 7 2-16,0 2-4 0,15 18-1 0,-6-19-22 16,2-2-1-16,1-2 3 0,-1-2-6 15,2-3-8-15,2-2-28 0,0-3-48 0,-2-2-46 16,4-1 10-16,-10-2-129 0,3 0-52 15,18-12 26-15,-12 2-317 0,-1-1 46 0,-1-2 46 16,-2-1 39-16,-2-1 19 0,-1-2 45 0,-1 2 6 16,-3 0 52-16,0 2 1 0,1-1 23 15,-6 14 27-15</inkml:trace>
  <inkml:trace contextRef="#ctx0" brushRef="#br0" timeOffset="-70847.21">20612 12618 219 0,'-7'-1'540'0,"1"1"-119"0,0 1-67 15,3-1 4-15,-1 1-25 0,2-1-15 16,2-1-37-16,0 1-30 0,2 0-19 0,2 0-24 16,1 1-24-16,0-1-29 0,2-1-18 0,-1 1-17 15,0-1-56-15,3 1-7 0,-1 0-102 16,2 0-85-16,14-9-78 0,-15 4 18 0,-1 1 17 16,6-2 16-16,-2-1-290 0,2 1 33 15,0-1 43-15,2 1 25 0,0 1-29 0,-1-4 24 16,1 1 70-16,4-2-41 0</inkml:trace>
  <inkml:trace contextRef="#ctx0" brushRef="#br0" timeOffset="-70266.94">21767 12111 557 0,'1'-7'373'15,"0"3"-44"-15,0-2-32 0,-2 6-24 16,-2 0-9-16,0 4-32 0,-9 9 41 0,-1 4-15 16,0 3-2-16,-1 2-11 0,1 5-7 15,-2 2-21-15,2 1-8 0,-4 0-11 0,5 1-22 16,1-1-18-16,0-2-20 0,2-1-13 16,3 0-11-16,1-1-6 0,2-1-8 0,3-15 1 15,0 5-18-15,20 16-8 0,-3-17 4 0,2-3-11 16,4-1-21-16,3-5-24 0,2 3-23 15,-2-7-39-15,2 0-27 0,-4 2 5 16,-14-3-126-16,5 0-48 0,21-11-35 0,-19 5 23 16,-3 0-261-16,-1-4 5 0,-7 1 39 0,0 2 33 15,-3 0 35-15,-1 1 23 0,0 0 37 16,-2 6 9-16,0-6 38 0,0-5 6 0</inkml:trace>
  <inkml:trace contextRef="#ctx0" brushRef="#br0" timeOffset="-70033.83">21635 12414 746 0,'-4'0'400'0,"-1"0"-62"15,1 0 17-15,1 1-31 0,0-2-15 16,1 1-36-16,2 0-31 0,2 0-30 0,2-2-16 16,2 2-16-16,16-2-27 0,-9 2-44 0,7 0 5 15,33-8-19-15,-19 6-5 0,0-1-2 16,-3 3-9-16,3-4-55 0,0 1-4 0,3-1-73 15,-2 3-35-15,-3-5-53 0,0 0-45 16,-1 1-25-16,-4-2 18 0,0 1-219 0,-5-3-8 16,-1 0 27-16,-2 0 13 0,-3 0 16 15,-1 0 40-15,-4 0 24 0,-3 1-8 0</inkml:trace>
  <inkml:trace contextRef="#ctx0" brushRef="#br0" timeOffset="-69390.53">22190 12092 826 0,'-13'-7'276'0,"4"2"-33"0,3 4 2 16,-1 1-20-16,2 0-8 0,-2 1-11 0,2 4-10 15,-4 4-32-15,0 6 20 0,-1 2-22 0,2 1 32 16,-1 5-19-16,-1 3 0 0,4 2 15 0,-1-4-10 16,2 4-18-16,0-2-6 0,-2 4-18 15,2 0-12-15,1-3-6 0,1 1-10 0,1-4-16 16,2-1-9-16,-3-3-6 0,2-6-21 0,-1-1 4 15,2-3-5-15,0-3-6 0,0 0 5 16,-1-3-4-16,1 0 6 0,0-4-16 0,0 0-7 16,0 0 2-16,0 0-12 0,7 7 2 0,-4-9 5 15,1-1-14-15,8-6-21 0,-1-3-6 16,2 4-6-16,2-5-10 0,-1-2 4 0,2 0 1 16,1 2-9-16,0-3 20 0,-1 4-15 15,-2 1 14-15,-3 3 2 0,0 1-6 0,-5 5 10 16,0 1-9-16,-6 1-6 0,0 0 4 0,0 0 12 15,17 12 0-15,-15-7 3 0,5 9-1 16,-2-1 3-16,1 1-13 0,-3-4 16 0,2-2 9 16,4 7-4-16,-1-5 10 0,-2-2-3 0,1-2 3 15,-1-3-1-15,1 1-1 0,0-1 4 16,1-2-2-16,-2-1-5 0,-6 0-7 0,7 0 15 16,5 0-8-16,18-13-5 0,-12 4-3 0,-4 0-1 15,4-1 0-15,1-3-5 0,-4-1-16 0,0-3-12 16,0 1 12-16,-2-2-23 0,-3-1 12 15,-1 3-19-15,-2 0 13 0,-1 1-3 0,-3 4 4 16,0 2 14-16,-3 9-22 0,0 0 11 16,0-8 11-16,-14-2 1 0,8 9-13 0,0 2 4 15,-10 6 26-15,2-1-5 0,-3 5 8 0,2 1 1 16,-1 0 18-16,3 3-9 0,1 2 10 16,1 1-2-16,3-3 0 0,2 1 7 0,4-4-5 15,0-1 11-15,1-1-11 0,1-10 3 16,0 7-12-16,12 13 12 0,-5-13-9 0,1-1 2 15,1-4-25-15,7 2-10 0,3-2-49 0,2-2 6 16,-11 0-103-16,5 0-64 0,24-12-59 0,-15 8 28 16,2-2-285-16,0-1 51 0,2 0 23 15,-1-1 46-15,0-1 38 0,2 2 47 0,1 0 20 16,3-1 7-16,2 0 18 0,2 2 29 0</inkml:trace>
  <inkml:trace contextRef="#ctx0" brushRef="#br0" timeOffset="-68503.08">23272 12359 661 0,'-2'5'357'0,"2"-1"-40"16,0-1-36-16,2 2-8 0,1-1-31 15,1 1-52-15,0-2 2 0,10 2-4 0,1 0-31 16,-5-2-2-16,9-2-32 0,-6-1-9 0,-13 0-7 15,15 0-31-15,17-10 19 0,-16 3-9 0,5 0-10 16,-3-3-23-16,-2-1 5 0,0 0-43 16,0-1 0-16,0 0-14 0,-5 0-23 0,3-2 15 15,-4 2-4-15,2-3 5 0,-6 8-10 16,-4-1-5-16,-1 1 6 0,-1 3 14 0,0 4-4 16,0 0 4-16,0 0-8 0,-13-10 4 0,7 9 5 15,-1 2 27-15,-12 1-8 0,10-2 25 0,-21 13 9 16,8-2 3-16,0 1-6 0,4 2 10 15,-2 1 9-15,2 1-12 0,0 1 10 16,2 1-5-16,3-1-5 0,2 1 3 0,3-1 13 16,2 1-17-16,4-6 2 0,2-12-3 0,0 10-5 15,14 12 6-15,-4-12-10 0,3 0-11 0,3-4-2 16,1 0 0-16,1-4-4 0,1 0-7 0,-10-2-14 16,5 0 4-16,3 0 6 0,21-15-20 15,-17 7 0-15,2 0-22 0,-3-2-9 0,2-2 2 16,-1-2-49-16,-1 2-11 0,-1-3-9 15,1 0-3-15,1-2-13 0,1-1 0 0,-2 1 13 16,-3 0-2-16,0-1 13 0,-4-4 10 0,-3 6 9 16,1 1 16-16,-5 2-14 0,0 0 3 15,-1 5 6-15,-1 0 7 0,-4 2 13 0,1 0 15 16,-1 6 4-16,0 0 11 0,0 0 12 0,0 0 23 16,-7-7 7-16,3 10 13 0,1 1-5 15,-5 7 3-15,-1 2 18 0,-1 2 14 0,2 5-5 16,-1-1 8-16,2 5 21 0,-2-3-15 15,3 0 12-15,3 2-27 0,0-3-1 0,-2 3-7 16,2-6 1-16,1 1-30 0,0-6 17 16,0 1-7-16,0-5-19 0,1 0 7 0,1-2 1 15,0-2 0-15,-1 0 8 0,0-1 14 0,1 1-8 16,-1-3-10-16,0 1 7 0,-1-1-6 16,1-1-13-16,0 0 0 0,1 0 3 0,0 0-5 15,0 0 3-15,0 0-15 0,-8-11 7 16,8 6 7-16,0-1-9 0,1 0-6 0,-1-2-8 15,0 1 18-15,0-4-5 0,15-18-10 0,-6 14 17 16,2 1-16-16,0 0 1 0,3-1-7 0,1 1 16 16,2 0-11-16,3 1 5 0,1 2-8 0,0 0-1 15,3-1 6-15,1 6-1 0,-2 1-13 16,-1 2 24-16,0 0-5 0,-13 3-3 0,6 0-10 16,15 13 5-16,-18-1 12 0,-1 0-2 15,-3 0 5-15,-3 3 6 0,-4 0 7 0,-1-15 11 16,0 13-6-16,0 4 2 0,0-1-3 0,-15 14-11 15,13-18 0-15,-1-5-3 0,-1 1-22 16,0-4 6-16,2 2-32 0,-1-2-15 0,0-1 4 16,0-1-101-16,-2-1-54 0,3 0-50 0,1-1 23 15,-1-1-239-15,0 0-45 0,1-1 31 16,2-1 41-16,2 1 37 0,11-5 20 0,4 2 37 16,1-3 26-16,3-1 18 0,2 0 10 15</inkml:trace>
  <inkml:trace contextRef="#ctx0" brushRef="#br0" timeOffset="-67998.88">24446 12316 795 0,'8'-8'375'0,"-2"1"-40"0,-4-1-42 0,1 4 12 15,-1-3-29-15,-2 1-2 0,0 1-27 16,-2 0-10-16,2 5-19 0,0 0-23 0,-15-20-26 16,4 10 3-16,-4 4-20 0,-2 2-5 0,-4 3-11 15,10 1-13-15,-7 0-10 0,-24 15-1 16,18-3-8-16,0 2 1 0,3 1-19 0,0 2-14 15,3 1 2-15,1 1 0 0,2 0-18 0,3 1-7 16,1-1 7-16,3 0-6 0,5-3-7 16,3-3-8-16,0-13-4 0,0 9-4 0,12 6 9 15,-1-8-12-15,2-3 3 0,4-1-14 0,-9-3 8 16,7 0-20-16,3 0-7 0,22-14 1 0,-19 4-26 16,0-2 4-16,1 0-27 0,1-2 0 15,-3-1-20-15,-2-2-8 0,2-2 8 0,-1 1-55 16,0-4-1-16,-6-1-9 0,1-1-2 15,0-3 5-15,-3 2-5 0,1-2 10 0,-1 2 17 16,-3-3 8-16,1-2 6 0,-2 4 24 0,0 1 14 16,-1-5 29-16,1 5 0 0,-4 2 29 15,0 1 17-15,3 6 22 0,-3 3-1 0,-2 5 21 16,-1 8-7-16,0 0 45 0,-9-3 17 16,4 7 22-16,-6 10 6 0,0 6 11 0,0 5 24 15,0 3-12-15,0 1 13 0,1 5-10 0,-1 0 2 16,0 0-11-16,3 1-16 0,2 0-10 15,4-3-19-15,0-1-16 0,-1-1-27 16,3 0-48-16,-1-3-35 0,1-17-42 0,0 6-56 16,0-1 10-16,13 9-203 0,-6-18 30 0,1-2-328 15,-2-1 53-15,4-3 38 0,0 0 49 16,2 0 31-16,7 0 53 0,4 0 18 0,31-12 14 16,-25 7 44-16,7 0 11 0,-1 1 8 15,5 3 18-15</inkml:trace>
  <inkml:trace contextRef="#ctx0" brushRef="#br0" timeOffset="-67819.79">25234 12467 439 0,'8'1'571'0,"-3"0"-63"15,1 0-36-15,-3 1-49 0,1-2-46 0,-1 0-33 16,0 0-53-16,-1 0-34 0,0 0-27 0,2 0-44 16,-3 0-40-16,0 0-59 0,0 0-61 0,-2 0-1 15,-2 0-199-15,-3-2 17 0,-1 2-347 16,0 0 35-16,-16-1 42 0,10 1 30 0,-8 0 27 15,-8 0 13-15,-34-8 70 0,24 7-32 16,-6-4 14-16,1 3-18 0</inkml:trace>
  <inkml:trace contextRef="#ctx0" brushRef="#br0" timeOffset="-66543.2">1371 14037 236 0,'19'-12'377'0,"8"-15"-73"0,-23 13-26 16,1 2-20-16,-4 1-14 0,0 1-39 0,-1 2-25 16,0-4-9-16,0-2-28 0,-17-13-17 0,9 15-10 15,1 2-1-15,-6 1-27 0,-3 4-1 16,-1 2-5-16,5 3-20 0,3 0 6 0,-7 0-30 15,-24 18 7-15,15-3 0 0,2 3 2 0,1 1-5 16,2 0-15-16,4 1 11 0,2 1-9 0,4-1-7 16,0-3 0-16,8 0-2 0,0 0-6 15,2-10 5-15,0 5-11 0,16 7 4 0,-7-9-2 16,3-5 0-16,2 0 1 0,2 0-7 0,2 0 13 16,3 1-9-16,1 2-3 0,4-3 10 15,-3 2-4-15,0 1-2 0,0-3-7 0,0 4 4 16,-2 3-8-16,-2-3 3 0,-2 2-1 0,-3 0 1 15,-3-1 24-15,0 2-6 0,-6-4 15 16,-1 1 12-16,-2-4 0 0,-1 3-8 0,-1-8-10 16,0 7-3-16,0-7-2 0,-16 23 8 0,5-12 2 15,-6 1-3-15,2-4 21 0,-5-3-13 16,-3 1 11-16,3 4-2 0,-14-3-6 0,1-3-4 16,3 2-3-16,-1 1-62 0,2-4 18 15,17-3-15-15,-5 0-10 0,-1 0 12 0,-14-14-45 16,16 4 7-16,7-3-10 0,5-2-16 0,3-1-28 15,1 7-25-15,0-6 1 0,14-18-11 16,2 20 15-16,-5 0-113 0,3-3-81 0,1 4-59 16,3 1 25-16,-2-1 25 0,4 3 28 0,1 0-21 15,3 2 39-15,-2 1 6 0</inkml:trace>
  <inkml:trace contextRef="#ctx0" brushRef="#br0" timeOffset="-66190.03">1632 14125 320 0,'3'4'348'0,"3"8"-19"16,1-3-18-16,-4-1-28 0,1 0-4 0,-2 1-16 16,2-1-32-16,-4 0-29 0,5 6-23 0,-3-5 6 15,3 0 12-15,-1-3-28 0,0 1 4 16,1-2-19-16,-1 0-10 0,-1-2 0 0,3-1-21 16,-1 1-3-16,-1-2-11 0,4-1-6 15,-1 0-21-15,-7 0-9 0,13 0 6 0,-2 0-8 0,4 0-16 16,14-16 7-16,-16 9-11 0,2-1-11 0,-4-2-12 15,1 0-1-15,-4-1 8 0,1-2-15 16,-3 4-2-16,1 1 8 0,-2-6-11 0,1-1 5 16,-3 3-24-16,-3 0 1 0,2 2 4 15,-2 10-9-15,0-9 12 0,0 2-26 0,0-1 12 16,-11-2 6-16,2 1-10 0,-2 3-24 0,1 2-9 16,-8 3 20-16,12 1 2 0,-7 0-28 15,-14 9-47-15,8-2-17 0,2 3-28 0,-1-3-2 16,2 1-36-16,2 1-30 0,3-2 20 0,2 0-276 15,4-2 11-15,3-2 36 0,2-1 49 16,0-2 22-16,0 0 16 0,15 5 21 0,4-3 15 16,-5-2 9-16</inkml:trace>
  <inkml:trace contextRef="#ctx0" brushRef="#br0" timeOffset="-64990.47">2840 14329 278 0,'0'0'307'0,"0"0"-26"0,-14 13-12 16,14-13-37-16,-14 20-10 0,15-16-10 0,0-3-8 16,2 1-7-16,1 0-7 0,1-2-20 15,0-2-14-15,1 1-5 0,14-1-5 0,-1-3-23 16,-3-3-23-16,3-2-6 0,0-3 2 16,1-1-7-16,-1-1-28 0,-2 0 20 0,2-1-33 15,4-3 9-15,-5-2-5 0,1 0-31 16,-2-1 16-16,0-1 15 0,0-2-49 0,-5 2 21 15,5-2-36-15,-5-2 12 0,1 0-7 0,-2 2-7 16,-4-3-4-16,2 5 14 0,1 0 4 16,1-1-20-16,-4 3 0 0,-2 4 18 0,2 2-4 15,-2 5-5-15,-3 1-4 0,0 4 17 0,-2 2 12 16,0 3-11-16,-3 0 22 0,0 5-7 16,-3 12 23-16,-3 5 3 0,0 2-5 0,1 0 28 15,-2 2 6-15,1 3-3 0,1 3 8 16,2-1-8-16,-2 1-7 0,2 1 0 0,2 0-24 15,2-4 6-15,1 4 6 0,1-18-5 0,0 7 0 16,0 2-4-16,0-2 10 0,15 20-11 16,-6-24 7-16,2-8-5 0,2-1-16 0,3-3 4 15,-5-2 0-15,0-4-14 0,3 0 9 16,20-15 1-16,-14 5-8 0,1 0-11 0,-2-3-23 16,0-2-4-16,-2-1-6 0,0-1-14 0,0-1-3 15,-3 2-8-15,-2-1 23 0,-1 2 2 16,-2 1 1-16,-2 3-8 0,-1 2 19 0,-2 4-10 15,-2-1 8-15,-1 3 7 0,-1 0 5 16,0 3 3-16,-1 1 3 0,-1 1-9 0,0 2 9 16,0 2 14-16,-3 9 8 0,2-3 9 0,-1 3-3 15,2 1-4-15,1-5 8 0,1-1-16 16,0-2 2-16,0 1-5 0,0 2 19 0,0-3-10 16,12 6-1-16,-7-9 9 0,0-1-12 0,1-2 6 15,1-2-8-15,12 4-1 0,-11-4 0 0,6 0-15 16,17-15 17-16,-14 9-13 0,0-6 8 15,-2 0 0-15,3-1-12 0,-3-1-6 0,-2 2-1 16,-1-5-12-16,-1 1-22 0,-3 0-10 0,-2 1-1 16,-1 1-8-16,-2 3 4 0,-2 3-40 15,-1 8-41-15,0-7-19 0,0 7-18 0,-21-19-24 16,2 14-31-16,1 2 21 0,-7 1-286 16,5 2 37-16,-5-1 32 0,12 1 55 0,-6 0-9 15,-4 0 26-15,-1 0 21 0,0 0 29 0,0 0 30 16</inkml:trace>
  <inkml:trace contextRef="#ctx0" brushRef="#br0" timeOffset="-64745.33">3186 14009 486 0,'-1'0'478'0,"0"-1"-55"15,1-1-27-15,0 0-35 0,-1 2-66 16,3 0-12-16,2-3-51 0,0 1-23 0,2 0-13 16,10-5-19-16,3 1-32 0,1-1-27 15,5 1-25-15,5 0-10 0,-3 1-116 0,5 0-46 16,1 0-56-16,2 1-61 0,-1-1 18 0,4 5-282 16,-3-4 12-16,-19 4 60 0,11 0 22 15,4 0 13-15,1 0 30 0,1 0 23 0,-1 0 26 16</inkml:trace>
  <inkml:trace contextRef="#ctx0" brushRef="#br0" timeOffset="-64406.2">4007 13846 222 0,'2'-9'439'0,"1"6"-62"0,-1-4-48 16,-1 2-6-16,-2 2-42 0,3-1-34 0,-2 2-16 15,1 1-26-15,-2 1-11 0,0 3 21 0,-2 3-10 16,-2 9-4-16,-3 3-12 0,0 6 1 0,-2 1-10 16,2 1-4-16,-1 2 0 0,-1 2-18 15,1-1-9-15,-1 2 3 0,-1-1-24 0,3 5 2 16,-1-3-14-16,1-1-24 0,3-2 3 0,0-2-3 16,1 1-20-16,2-3-7 0,2-13 9 15,0 2-13-15,13 14-4 0,-2-16-12 0,3-4 6 16,3-5-32-16,-1-3-19 0,-4 0-13 15,6 0-39-15,26-18-56 0,-24 9 9 0,3-2-129 16,-3-1-63-16,-1-1 26 0,0 2-301 0,-6-1 20 16,-5-3 66-16,1 4 14 0,-4 1 60 15,-3 0 34-15,0 3 12 0,-2 7 15 0,0-6 19 16,0 6 24-16,0-8 30 0</inkml:trace>
  <inkml:trace contextRef="#ctx0" brushRef="#br0" timeOffset="-64216.06">4047 14130 458 0,'-5'0'454'0,"1"-1"-52"0,0-1-57 0,2 1 1 15,-1 0-55-15,0 1-33 0,1-2-21 0,-2 1-19 16,3 1-42-16,3-2-10 0,1 2-16 16,1-2-31-16,2 1-15 0,0-1-122 0,13-2-44 15,-3-2-71-15,4 3 13 0,-1-3-307 0,0 3-4 16,2-1 37-16,-2 1 1 0,1 1 58 0,-1 1 19 15,2 1 26-15,-10 0 18 0</inkml:trace>
  <inkml:trace contextRef="#ctx0" brushRef="#br0" timeOffset="-63569.8">4390 14100 1071 0,'-6'-3'374'0,"1"2"-45"0,-1 1-43 15,-1-3 25-15,-1 3-22 0,-11 0-25 16,10 0-21-16,-5 0-24 0,-18 16-11 0,11-6-22 16,3 4-12-16,3 3-23 0,4-1-6 0,0 8-21 15,1-7-13-15,3 3 6 0,3-1-16 16,1-1-18-16,1-1-3 0,2-5-7 0,0-12-12 16,0 8-9-16,0 0 2 0,11 2-20 15,-6-8-11-15,2-2-22 0,-2-1-20 0,10-3-4 16,-2-2 11-16,2-3-24 0,0 0-12 15,0-3-6-15,0 0 7 0,2-2-25 0,-4 1 28 16,-2-2 4-16,0 1 5 0,0-1-22 16,-2 1 7-16,0-1 4 0,-4 6 15 0,0 1 11 15,-2 3-22-15,-1 0 21 0,0 1 2 0,0 4 13 16,-1 0 2-16,-2 0-1 0,1 4 29 0,-1 0 4 16,0 1 13-16,1 3-17 0,-1 0 23 15,2 9-20-15,-1-7-8 0,0 4 21 0,9 20-16 16,-2-17 5-16,2-5 9 0,2-5-11 15,-1 2-11-15,2-4 0 0,2 0 14 0,0-4-7 16,-14-1-10-16,14 0 0 0,19-11 3 0,-16 1 1 16,-1 0-5-16,4-4-10 0,-5-3-33 15,2-1 13-15,-1-2-12 0,0 0 4 0,-1-2 1 16,0-1-36-16,3-4 3 0,-6 3 0 0,1 1-4 16,2 0-7-16,-4 2 24 0,0-1 25 15,-4 3-21-15,0 4 10 0,-3 3 32 16,1 5-1-16,-5 0 27 0,0 7-5 0,0 0-12 15,-6-3 38-15,3 4-7 0,-5 9-10 0,-2 2 37 16,-1 1 7-16,1 8 8 0,2 1-3 16,-3 0-2-16,3 0-7 0,0 2-3 0,1 5-5 15,2-4-14-15,2 0-12 0,2 2 9 16,1-14-8-16,0 4 9 0,0 0-13 0,13 17-5 16,-7-18-8-16,-2-5-28 0,5-1-24 0,-3-3-37 15,2-1 6-15,0-3-120 0,-1 0-54 0,1-2-49 16,0 0 28-16,0-1-261 0,9 5 47 15,-3-3 22-15,5 0 6 0,3 1 61 16,-2-3 40-16,6 2 12 0,-4-1 25 0,-11-1 14 16,7 0-17-16</inkml:trace>
  <inkml:trace contextRef="#ctx0" brushRef="#br0" timeOffset="-62891.46">5685 13929 573 0,'2'0'360'0,"-1"1"-3"0,-2 5-56 0,-1 11-10 16,-2 3-22-16,4-7-34 0,-6 28 39 15,1-14-45-15,-1 2-17 0,-1 2-6 0,1 2-37 0,-1-1-13 16,0 1-4-16,0 0-9 0,0-2-19 16,1-3-27-16,-1-2 9 0,0 3-18 0,2-8-22 15,0-1 5-15,3-3-4 0,-1-6-9 16,0 0 7-16,0-6-22 0,3-2 10 0,0-1-13 16,0-2-3-16,2-5-3 0,-1 2-8 0,1-2-3 15,2-1 8-15,5-11-13 0,1-1-6 16,1-1-14-16,3 0 21 0,-1-1-19 0,4 2 4 15,-2-1-13-15,4 2 12 0,0 0-6 0,0 3-9 16,2 2 12-16,-3 5-2 0,2 0-1 16,0 5 17-16,-1 2-10 0,-9 0-13 0,3 0 3 15,21 17 16-15,-17-6-12 0,-2-1 4 0,-2 3-11 16,0-1 18-16,-4 5-2 0,-1-2 10 16,-4-4-4-16,-2 4 13 0,-2-6 1 15,0 1-4-15,0 1 2 0,-15 11-4 0,5-11-3 16,-2 1-2-16,-2-3-7 0,-2 1 4 0,-4-4-1 15,0 0-14-15,0-3-9 0,-2 1-7 0,-2 0-22 16,1-2-19-16,3 0 6 0,1 0-78 16,-1-2-28-16,13 0-35 0,-2 0-30 0,0 0 23 15,1 0-176-15,-4-13-85 0,9 9 11 16,2 2 22-16,1-4 37 0,1 0 22 0,2 2 29 16,4-9 22-16,8 2 12 0,-8 0 23 0</inkml:trace>
  <inkml:trace contextRef="#ctx0" brushRef="#br0" timeOffset="-62659.39">6143 14241 264 0,'3'2'472'0,"0"1"-72"0,-1 1-65 16,-1 1 78-16,-1 1-47 0,0 13-36 15,0-10-26-15,0 6-33 0,0 2-19 0,-11 19-35 16,7-18-16-16,0 0-28 0,0-1-18 0,1-4-35 15,1-3-45-15,0-2-24 0,0-2-26 0,2 1-4 16,-1-2-110-16,0-2-54 0,1-2-99 16,-3-1 23-16,3 0-252 0,1 0 25 0,1-2 25 15,0 0 28-15,-1-2 43 0,1 0 24 0,0-1-17 16,4-8 25-16,2-1 49 0</inkml:trace>
  <inkml:trace contextRef="#ctx0" brushRef="#br0" timeOffset="-62495.32">6267 14105 458 0,'0'-11'476'0,"3"2"-72"0,-3 0-58 16,0 3-12-16,0 0-28 0,0 3-38 0,-1-2-30 15,1 5-48-15,0 0-20 0,0 0-66 16,0 0-89-16,0 0-39 0,0 0-74 16,0 0 8-16,-3-8-364 0,7 10 37 0,0-1 32 15,2 0 25-15,0-1 44 0,14 3 11 0,-1 1 10 16</inkml:trace>
  <inkml:trace contextRef="#ctx0" brushRef="#br0" timeOffset="-62222.18">6525 14051 1021 0,'3'-1'389'16,"0"2"-54"-16,1-2 43 0,-3 1-18 0,1 0-20 16,-2 2-26-16,0 1-10 0,-2 1-15 15,-4 9-42-15,0 4-1 0,-2 2-23 0,-1 2-12 16,-2 4-34-16,2-3 4 0,-1 2-33 0,1 3 1 15,-3 1-21-15,2 1-8 0,1-2-15 16,1-1-1-16,1-1-10 0,0 4-10 0,1-10-19 16,0 3-1-16,3-3-19 0,1-5-16 0,2-14-9 15,0 10-22-15,0-2-33 0,13 2-52 16,-8-10-20-16,4 0 10 0,14-1-141 0,-12 1-31 16,21-13-31-16,-11 4 28 0,2-1-245 15,-3-3-10-15,2-2 45 0,-5 0 28 0,1 1 32 16,-1-1 29-16,0 2 41 0,-6 2 25 0,-2-3 5 15,-6 2 47-15,-1 2-8 0</inkml:trace>
  <inkml:trace contextRef="#ctx0" brushRef="#br0" timeOffset="-62009.08">6529 14255 551 0,'-5'3'528'0,"1"-3"-87"16,0 1-45-16,1 0-21 0,-2 0-40 15,2 1-18-15,1-2-31 0,1 0-33 0,2 0-34 16,0 0-13-16,1-1-29 0,2 0-24 16,2 0-12-16,0-1-49 0,0 2-61 0,11-3-4 15,-2-1-162-15,3-1-70 0,-1 0 18 0,0 1-295 16,-4 1 21-16,-1 1 32 0,-2-1 46 16,8 3 21-16,0-3 15 0,-7 3 25 0,5 0 17 15,4 0-28-15</inkml:trace>
  <inkml:trace contextRef="#ctx0" brushRef="#br0" timeOffset="-61587.89">7067 14212 1073 0,'2'-6'430'16,"-2"0"-18"-16,0 1-26 0,0 0-22 0,-1-1-31 16,-1 1-32-16,-1 0-22 0,0 0-30 15,-2 1-29-15,-8-2-28 0,3 1-14 0,-2 5-21 16,2 0-26-16,-2 0-1 0,-18 14-16 0,14-4-15 15,-3 4-4-15,3-1-12 0,0 2-10 16,3 0-17-16,0 0 2 0,3-2-19 0,1 1 5 16,3-1-13-16,-1-6-7 0,4 3-5 0,3-3-12 15,0-2 8-15,0-5-13 0,0 0 5 16,0 0 1-16,15 11-5 0,-10-8-18 0,1-3-6 16,9 4-6-16,-1-3-3 0,-1-1 3 15,6 7-18-15,1-2 20 0,-2-2 7 0,-3 3-9 16,1-3 0-16,0 3 10 0,-2 1 9 0,-1 1-2 15,-5-5 2-15,-2 2 6 0,-3 0 4 0,1 2-1 16,-1-3 20-16,-2-1-1 0,-1 2 11 16,0-5-8-16,0 0 10 0,0 0-8 0,-21 17-1 15,9-15-3-15,-3 1 2 0,-3 2-13 0,-2-4 9 16,-2 1-9-16,10-2-14 0,-8 0-33 16,-5 0-31-16,-1 0 6 0,-3 0-133 0,-26-12-55 15,28 6 22-15,1-2-276 0,1-1-9 16,5-2 35-16,3-4 44 0,1 3 22 0,5 2 34 15,2-2 18-15,3-4 29 0,5 3 25 16,1 13 8-16,13-29 52 0</inkml:trace>
  <inkml:trace contextRef="#ctx0" brushRef="#br0" timeOffset="-60394.33">7897 14308 507 0,'14'0'314'0,"-14"-16"-33"15,0 16-32-15,24-24 1 0,-20 19-16 0,-1 2-25 16,-2-2 4-16,0 3-6 0,0 0-36 0,-1-1-25 15,-1 2 17-15,-2 1-16 0,-1 3-11 16,-6 6-12-16,-2 4 30 0,-4 4-2 0,3 2-6 16,2 2-17-16,-2 3-2 0,2 2-7 0,1 0-12 15,0-2-17-15,2 1-2 0,-1 0 0 0,4-2-12 16,2-1-3-16,3-3 4 0,0-11-20 16,0 2 6-16,13 4-23 0,0-6 10 15,-1-5 0-15,2-2-7 0,-5-1-12 0,6 0 1 16,20-12-11-16,-16 7 5 0,0-4 1 0,0-4-19 15,-1 1 5-15,-1-4-8 0,-1 4-6 0,1-5-16 16,1-2 9-16,-4 1 4 0,-2 1 3 16,0 0-3-16,-2 1-14 0,-1 3 17 0,-1 1-14 15,-2 4 7-15,-3 2-10 0,0 0 11 16,0 2-2-16,-3 1-15 0,2 3 4 0,-2 0 2 16,0 0 0-16,-2 5 10 0,0 0-1 15,0 1 9-15,-1 11-12 0,-1 1 11 0,2-1-6 16,2 0 8-16,0-8 1 0,0 3 8 0,0 2-6 15,15 16 11-15,-4-18-9 0,1 0 5 16,1-2 0-16,3-3 6 0,2-1-1 0,-2-1-7 16,0-5 0-16,-16 0 0 0,15 0-3 0,2 0 7 15,18-11-8-15,-20 6-4 0,2-3-6 0,-4-3 13 16,2 1 0-16,-4-4-6 0,2 1 4 16,-3-5-4-16,-1 1 4 0,-2 2-1 0,1-2-5 15,-3-3-11-15,0 4 6 0,-2-2 15 16,-1 0-18-16,-2 8 6 0,0-4-19 0,0-1 6 15,-14-17 0-15,7 19-5 0,0 1-24 16,0 2 16-16,0 6 1 0,1 1-51 16,6 3-29-16,-8 0 0 0,1 0-38 0,-4 11-32 15,-1-1-43-15,7-3 21 0,-1 2-233 0,4-4-39 16,-1 2 6-16,0 1 64 0,3-2 15 0,0-6 20 16,0 7 21-16,0 1 37 0,20 7 38 15</inkml:trace>
  <inkml:trace contextRef="#ctx0" brushRef="#br0" timeOffset="-60179.23">8613 14283 912 0,'4'-2'356'0,"-2"2"-2"0,0 2-46 16,-1 1 8-16,-1 3-9 0,-1 12-34 15,-3 2-22-15,4-9-36 0,-9 23-20 0,3-12-31 16,0 0 1-16,3-2-31 0,-2-1-32 0,3-2-50 15,1-4-6-15,0-3-93 0,1-1-46 0,-2-4-39 16,2-5-59-16,0 0 19 0,0 0-248 16,5 3-7-16,-3-6 40 0,1 3-8 0,0-5 65 15,-1 0 1-15,3-10 19 0,1-2-2 0</inkml:trace>
  <inkml:trace contextRef="#ctx0" brushRef="#br0" timeOffset="-60024.16">8711 14097 912 0,'1'-4'310'16,"-1"0"-26"-16,-1 1-54 0,-2 2-14 15,3 0-59-15,-3 1-45 0,1 0-48 0,-1 2-70 16,1 0 0-16,-1 1-344 0,1-1-13 0,1 2 27 16,-1 0 29-16,2 0 25 0</inkml:trace>
  <inkml:trace contextRef="#ctx0" brushRef="#br0" timeOffset="-59735.02">8903 14154 1011 0,'5'-2'443'0,"0"1"-28"16,-2 1-47-16,0-1-20 0,0 1-44 16,-1 0-12-16,-1 1-38 0,0-1-7 0,-1 3-11 15,-1 5-26-15,-5 10-4 0,-2 4-33 16,-3 2 3-16,2 1-26 0,-1 0 1 0,-2 3-21 15,1 1-18-15,-1-3-4 0,1-3-6 16,2 2-14-16,-2-2-4 0,3 1-30 0,2-2 7 16,-2-5-24-16,4-2-19 0,1-4-13 0,0-1-27 15,3-5-26-15,0-5-66 0,0 0 10 16,0 0-93-16,15 6-43 0,-10-9-28 0,11-2 24 16,0-5-242-16,-3 0-16 0,3-2 29 15,-4-1 33-15,-1 0 57 0,-1-7 12 0,3 2 17 16,-2-2 49-16,-2-1 16 0,-1 1-8 0,6-1 27 15</inkml:trace>
  <inkml:trace contextRef="#ctx0" brushRef="#br0" timeOffset="-59444.89">9075 14146 421 0,'9'-15'353'0,"-2"3"-37"0,4 0-30 16,-5 3 15-16,-2 1-20 0,-1 1-35 0,-1 3 31 16,0 1-8-16,0-1-27 0,1 1-34 0,-2 3-14 15,0-2-8-15,0 2 3 0,-2 2 1 16,-1 2-14-16,-1 2-1 0,-5 11-5 0,2 3-1 15,-3 1-8-15,-2 5-11 0,0-2 8 16,0 3-21-16,-1 2 3 0,1 0-14 0,2 3-31 16,-1-2 9-16,3-2-3 0,1 1-23 0,1 0-7 15,2 1-2-15,3-18-2 0,0 5-18 16,0-1-5-16,0 1 5 0,17 14-34 0,-6-17-9 16,2-6-12-16,0-3-31 0,0 0-26 15,0-5-46-15,8 0 15 0,-12 0-141 16,8 0-28-16,20-10-37 0,-14 4 24 0,-2-2-190 15,1-3-68-15,1 0 56 0,3 1 31 0,-2-1-2 16,1 0 56-16,3-2 38 0,0-3-12 16,4-1 54-16,0 0-7 0,6 0 66 0</inkml:trace>
  <inkml:trace contextRef="#ctx0" brushRef="#br0" timeOffset="-58934.65">10131 14000 269 0,'-2'-8'423'0,"0"3"-63"16,-3 0-60-16,2 1-2 0,0-1-43 0,0 4 19 15,-1 1-36-15,0 0-14 0,1 3 4 16,-8 9-1-16,0 6 3 0,3 2-3 0,0 5-21 16,-1-2 3-16,2 5-2 0,0 0-6 0,1 2-10 15,-3 3-18-15,2-3 2 0,-1 2-29 16,1-2-7-16,0-1-17 0,-1-1-11 0,1-1-26 15,1-2-3-15,0-4 3 0,3-2-8 16,-1-5-14-16,2-3-6 0,-1-3-8 0,3-8-10 16,0 0-12-16,0 0-10 0,-2 10-27 15,3-12 3-15,-1-1-11 0,2 0-6 0,-1-2-2 16,4-11-1-16,5-1-9 0,-3 0-1 0,2-1-1 16,0-1 3-16,4 2-8 0,-1-1 15 15,1 5 4-15,0-4-5 0,1 3 20 0,-1 4-12 16,1 0 5-16,3 0 0 0,0 5 4 0,-1-2 3 15,1 2-3-15,-1 1-7 0,-1 3 5 16,-9 1 4-16,5 0 5 0,18 13 0 0,-14-8-1 16,-2 7 17-16,-1-3-2 0,-5 4 12 0,0 0 3 15,-3 3-8-15,-4-2 14 0,0-14 3 16,0 10-6-16,0 2-4 0,-17 15 6 16,6-14-2-16,-2-3-6 0,-1 0 1 0,0-2-15 15,-6-1-9-15,4-1-27 0,-5-2-14 0,0-2-11 16,2-1-38-16,1 1 9 0,10-2-96 15,-3 0-59-15,-15-10-55 0,12 4 26 0,5-1-251 16,4 0 3-16,-2 3 42 0,5-2 70 16,1 2 2-16,2-1 28 0,-1 5 25 0,0 0 29 15,0 0 45-15,12-12 2 0</inkml:trace>
  <inkml:trace contextRef="#ctx0" brushRef="#br0" timeOffset="-58457.42">10473 14326 1020 0,'1'1'363'0,"1"1"-52"0,1-1-19 0,-2-1-36 16,2 3 19-16,-1-3 0 0,0 4-14 16,1-3-15-16,0-1-22 0,1 0-11 0,0 1-8 15,1 0-19-15,2-3-21 0,2 2-27 16,0 0 1-16,18-9-23 0,-10 4 0 0,2-1-20 15,-3-1-7-15,-1-2-5 0,-1-1-16 0,2 1 0 16,-2-4-14-16,0 1-1 0,-1-3-28 16,-1 1-2-16,-4-1-8 0,2 2-14 0,-4 0-13 15,-1 3 1-15,-3 0-1 0,-1 3-5 0,-1 1 9 16,0 6-2-16,0 0-1 0,0 0-8 0,-17-9 3 16,10 9 2-16,-13 5 12 0,0 2 2 15,-1 4 1-15,0 2 6 0,3 2-12 0,0 2 13 16,1-2-3-16,-1 6 11 0,3-5-2 15,3 4 12-15,3-2-4 0,2 0 11 0,3-2 0 16,3-3-2-16,1-13-8 0,0 11 7 0,14 10-3 16,-6-15-2-16,0-4-7 0,2 0-4 15,0 0-2-15,-1-2 0 0,2 0 6 0,3 0-4 16,3 0-4-16,16-16-18 0,-20 14-11 0,3-5-40 16,-4-1-32-16,5 0 11 0,-8 2-140 15,-2-1-36-15,4-4 25 0,-5 6-316 0,-3-2 42 16,1 1 20-16,-1 2 32 0,-1-2 75 15,2 1-7-15,-1 0 35 0,6-6 36 0,3 0 34 16,1 2 14-16,-2-3 8 0</inkml:trace>
  <inkml:trace contextRef="#ctx0" brushRef="#br0" timeOffset="-57265.84">12162 14089 427 0,'0'0'368'0,"0"0"-42"0,0 0-20 15,0 0-42-15,0 0-7 0,0 0-17 0,0 0-21 16,0 0-30-16,0 0-2 0,0 0-19 15,0 0-16-15,0 0-17 0,0 0-14 0,0 0 13 16,0 0 9-16,0 0-26 0,-5-25 5 0,2 23-2 16,-1-1-21-16,0-2 8 0,1 1 1 15,0-1-7-15,0-1-17 0,1 0-2 0,0 1-6 16,1-2-5-16,1 0-10 0,0-2-3 0,0-1-3 16,0-3-13-16,15-11-9 0,-7 12 7 15,3 3-14-15,0 1 5 0,-1 2-12 0,1 2 0 16,-2 4-1-16,-9 0 10 0,12 0-10 0,15 17-12 15,-13-3 9-15,-2 1-9 0,-3 4 4 16,0 1-2-16,-3 2 2 0,-1 2 9 0,-2 0-14 16,-3-12 11-16,0 6-9 0,0 3 18 0,-12 20-6 15,4-19-3-15,-3-1-7 0,0 2 3 16,-3-5 6-16,-1-4-14 0,-2 3 1 0,3-3 6 16,-2-1 6-16,-2-3-5 0,-1 0-7 0,1-1 3 15,-3-1-21-15,3-3 11 0,0-2-18 16,0 0 1-16,1 0-12 0,3-3-1 0,1 0-2 15,13 0-23-15,-11 0 15 0,2 0 10 16,1 0 3-16,-5-9 5 0,9 4 7 16,-3-7 9-16,3 5-4 0,2-1 7 0,2 1-27 15,0 7 11-15,0-7 3 0,13-11 16 0,-6 10-12 16,5-3-11-16,-3 4 22 0,-1 2-21 16,2 3 20-16,-2 0-14 0,0 1 12 0,-8 1 21 15,13 0 3-15,16 14 4 0,-14-6 7 16,-1 4-2-16,-1-1 6 0,0 1-1 0,0 0-7 15,-2 2 2-15,3-2-11 0,-5 0-2 16,0-2 14-16,-1-2-12 0,-4-4-3 0,1 1-9 16,-1-1-17-16,0-1-21 0,0-1 1 0,1 0-88 15,1-1-80-15,-6-1-37 0,0 0 25 16,19-11-211-16,-7 6-62 0,2-3 30 0,1 0 8 16,2-2 47-16,-1 0 20 0,5-4 16 0,3 4 65 15,0 0 18-15,-1 0 6 0</inkml:trace>
  <inkml:trace contextRef="#ctx0" brushRef="#br0" timeOffset="-56647.58">12904 14021 628 0,'-1'-8'281'0,"1"0"-41"15,-2-8-19-15,2 7-2 0,-11-18-17 16,3 13-14-16,4 4-15 0,-3-4-6 0,0 3-24 16,-2 3-12-16,2 4-5 0,-1-1-7 15,-1 5 2-15,9 0-13 0,-13 0-20 0,-17 13 9 16,16-1-7-16,-2 2 9 0,3-1-10 0,-2 3 10 15,2 0-7-15,7 0-9 0,-5 2-9 0,1 0-11 16,3-3-2-16,1-1 4 0,2-2-7 16,2-2-7-16,2-3-7 0,0-7-17 0,0 7 1 15,0-7 12-15,0 6 6 0,11 5-25 16,-8-11 15-16,2 2-16 0,1-1-1 0,0-2-1 16,2-1-7-16,0 2-1 0,4 0-1 0,12-9-10 15,-5-1 0-15,-6 1 0 0,3 1 9 0,-2-2 0 16,2-3-2-16,0 0 0 0,-2 1-16 15,0-3 1-15,0 2 6 0,-1-1 17 0,-1 0-1 16,2 4-23-16,-2 1-15 0,-8 3 9 16,3 0 12-16,-2 1 0 0,-1 0 8 0,-2 5 16 15,-2 0-10-15,0 0 42 0,0 0-10 16,3 12 6-16,-3-5 12 0,-5 13 4 0,5-10-5 16,-11 21-3-16,2-8 6 0,-1 0 0 15,1 1-6-15,-3-2-9 0,1 2 6 0,0-5-8 16,1 2-8-16,-1-1 3 0,2-3-3 0,0 0-16 15,1-2-15-15,0-3-13 0,4-5-12 0,-1 0-29 16,1-2-4-16,2 0-21 0,0 0 6 16,0-5-55-16,1 5-34 0,-1-4-34 0,1 0-20 15,0-1 21-15,1 0-168 0,0 0-110 16,-2-2 10-16,4-1 33 0,0 1 30 0,1 0 12 16,1-3 45-16,7-5 13 0,3-2 29 15,0 1 14-15</inkml:trace>
  <inkml:trace contextRef="#ctx0" brushRef="#br0" timeOffset="-56265.4">13240 13929 917 0,'6'-7'346'16,"-1"4"-83"-16,0-2-6 0,-3 5 3 0,2-2-17 16,-4 4-43-16,0 2-22 0,-2 2 57 15,-2 9-25-15,-6 3 2 0,2 0-28 0,-2 3-2 16,-3-1-19-16,1 1 2 0,-3 1-37 0,2-2 2 15,0-2-14-15,-4 3-19 0,3-2 0 16,-3-2-7-16,4-1-13 0,1-2-6 0,0-1-18 16,-2-3 7-16,7-1-5 0,2-3-2 0,0 1-4 15,1-3-8-15,1 0-9 0,0-1 10 16,1 0-6-16,0-2-1 0,1 0 0 0,0 0-10 16,1 1 4-16,0-2-8 0,0 0-8 0,0 0 3 15,9-1-8-15,-5 0 11 0,1 1-17 16,1-1 14-16,13 5-9 0,-10-4-6 0,5 0 4 15,5 0-13-15,0 0 2 0,0 0-10 0,0 0-31 16,-2 0 7-16,-1 0 5 0,-4 0-95 16,-1 0 2-16,-2 0-41 0,0 0-22 0,-1 0-22 15,-8 0-27-15,8 0 23 0,-8 0-158 16,7 0-84-16,-7 0 17 0,7 0 41 0,2-6 35 16,-8 4 13-16,3-1 23 0,-4 0 22 0,0-1 10 15,2-1-24-15</inkml:trace>
  <inkml:trace contextRef="#ctx0" brushRef="#br0" timeOffset="-56050.29">13287 14108 519 0,'1'-3'320'0,"-2"1"-21"0,0 0 8 15,-2 2-13-15,0 1-6 0,1 2-37 0,-1 1 13 16,-4 7-8-16,-3 5-10 0,3 0-7 16,-1 2-5-16,-1 0-21 0,0 3-20 0,0-1-24 15,2 0-17-15,-2 1-6 0,3-2-19 0,-3-3-9 16,3-1-30-16,0-2-23 0,2-4-36 15,1-4-33-15,1-1 3 0,0-1-51 0,-2 2-54 16,4-2-34-16,-2-1-35 0,0-2-53 0,2 0 20 16,0 0-267-16,0-2 10 0,1 1 38 15,0-2 11-15,1-2 57 0,3 2 23 0,-2-2 6 16,8-7 34-16,0-1 1 0</inkml:trace>
  <inkml:trace contextRef="#ctx0" brushRef="#br0" timeOffset="-55647.11">13550 14000 762 0,'3'-4'365'0,"1"1"-22"0,-2 1-66 16,0 0 6-16,1 3-36 0,-1 1 11 0,-2-1-13 16,0 2-24-16,0 2 5 0,0-1-25 0,-4 14-12 15,-5-3-17-15,1 1-7 0,-2 1-24 0,1 0-17 16,-2 0 0-16,1-2-21 0,0 2-8 0,0-2-6 15,-1-1-4-15,-1 0-12 0,5-1-15 16,-1-2 3-16,2-3 1 0,1-2-18 0,-1-1-14 16,5 1 3-16,-3-3 4 0,1 0-2 0,1 0-6 15,0-1 5-15,0-1-12 0,2-1-4 16,-1 2-12-16,1-2 7 0,0 0-11 0,0 0 0 16,10-2 5-16,-7 2-15 0,3-2 12 15,1 0-3-15,9-2 1 0,1 0-5 0,-4 4 6 16,5-6 4-16,-2 3-9 0,3 0 16 0,0 0-13 15,-6 1 4-15,6 1-8 0,-2-1-6 0,-2-2 3 16,-4 3 0-16,-1-2-20 0,0 2 3 16,-2 1-61-16,-1-3-41 0,0 1-38 15,-2 0-44-15,1 0-24 0,-1-1 25 0,-1 0-224 16,-2 2-59-16,3-1 36 0,-3 0 16 0,2 0 46 16,-3 1 26-16,1 0 24 0,-1-1 44 0,-1-1 26 15,1 2-20-15</inkml:trace>
  <inkml:trace contextRef="#ctx0" brushRef="#br0" timeOffset="-55391.95">13690 14091 382 0,'-1'-4'417'16,"-1"-2"-30"-16,0 1-35 0,0 2-40 0,0-1-41 16,2-1 15-16,-2 3-29 0,1 1-20 0,-1 1-4 15,-1 1-6-15,-1 4-2 0,-1 8-22 16,-1 5-9-16,-4 2-5 0,2 1-18 0,0 6-11 15,-1-3-30-15,2 0 2 0,-3-2-19 16,2 0-13-16,-1-3-27 0,5 3-27 0,-4-5-19 16,2-3-38-16,1-1-49 0,-6-1 6 0,8-2-61 15,1-4-38-15,-1-1-43 0,1-2-52 16,1-3 23-16,1 0-250 0,0 0-2 0,0-3 38 16,0 2 38-16,1-2 42 0,2 0 7 0,9-5 44 15,1-3 15-15,6-1 10 0,-1 0 5 0</inkml:trace>
  <inkml:trace contextRef="#ctx0" brushRef="#br0" timeOffset="-55103.86">14418 13885 291 0,'13'-11'504'0,"-5"3"-114"0,0 2-45 0,-3 2-41 16,1 2-39-16,-4 2 18 0,0 2-17 15,-2 5 0-15,0 1-21 0,-4 11-5 0,4-7-23 16,-9 24-17-16,1-9-3 0,0 0-21 16,2-1-4-16,-1 1-33 0,1-1 4 0,-3-1-15 0,1-3-16 15,4-1-17-15,0-4-32 0,1 0-26 16,-1-3-28-16,2-6-46 0,-3 6 5 0,2-7-104 16,1-5-71-16,2-1-50 0,0-1 26 15,0 0-294-15,-2-5 46 0,2 3 43 0,-2-1 41 16,2-2 25-16,-3 1 18 0,0-11 34 0,-4 0 21 15,5 3 6-15,-2-4-11 0</inkml:trace>
  <inkml:trace contextRef="#ctx0" brushRef="#br0" timeOffset="-54866.75">14218 14046 595 0,'-3'0'440'0,"-3"0"-69"0,3 0-47 0,1 0 25 15,-2 1-37-15,2-1-30 0,4 0-12 0,0 0-9 16,2 1-30-16,1 1-19 0,3-2-23 16,13 2-18-16,-12-2-18 0,5 0-26 0,3 0-8 15,23 4-7-15,-19-2-12 0,2-1-16 16,-3-1-38-16,-2 0-49 0,4 2-2 0,-8-1-105 16,-14-1-69-16,11 0-67 0,-2 0 22 0,5 0-291 15,13-14 54-15,-11 11 27 0,4-3 32 16,-3 3 24-16,4-3 48 0,2 2 10 15,4 3 24-15,2-2-5 0</inkml:trace>
  <inkml:trace contextRef="#ctx0" brushRef="#br0" timeOffset="-54594.62">14822 13958 787 0,'-2'-4'405'0,"0"0"-53"16,1 0-45-16,0-1 36 0,0 2-19 15,0-1-32-15,0 1-27 0,1 1-33 0,0-1-28 16,0 3-14-16,1 3-4 0,-1 0-9 0,1 4-11 16,-1 0-6-16,2 12 6 0,-2-9-13 15,0 6-7-15,0 4-19 0,-12 21-16 0,7-20-3 16,0 2-15-16,-2-5-13 0,1 1-23 16,1-2-20-16,1-4-39 0,0-5-42 0,0 1 6 15,1-1-115-15,2-3-43 0,-1-3-88 0,0 0 26 16,0 1-284-16,2-3 24 0,0 0 61 15,2-5 50-15,-2 5-14 0,0-3 66 0,2-2 25 16,0 1-1-16,2-1 44 0,6-8 23 16</inkml:trace>
  <inkml:trace contextRef="#ctx0" brushRef="#br0" timeOffset="-54060.37">15014 13997 973 0,'2'-1'387'0,"0"0"-39"0,0 0-51 0,0 0-36 16,-2 0 12-16,0-1 2 0,0 1-9 16,0-1-11-16,0 2-28 0,0-3-11 0,-2 1-14 0,2-1-24 15,0 1-13-15,2-3-24 0,-2 3-3 16,0-3-16-16,1 0-11 0,1 0-18 0,2 1-15 16,-2-1 2-16,2 0-9 0,-1 3-7 15,4-2-20-15,-2 2 1 0,1-1-6 0,0 2 3 16,1 1-10-16,-7 0 2 0,7 0-1 0,5 0-4 15,15 19-17-15,-12-8 8 0,-5 3 0 16,-2 2-7-16,-3-1 7 0,-4-1-9 0,2-2-5 16,-3-2 0-16,0 3-3 0,-13 17 6 0,6-13 1 15,-5-3 1-15,1 4-2 0,-3-6-10 16,1 2-4-16,-3-2 5 0,-1-2 7 0,-4 2-9 16,4-4 2-16,-4 4 0 0,3-4 0 15,-4 1-5-15,1-3-1 0,-1 0 2 0,5-2-2 16,0 1 3-16,6-2-1 0,2-1 5 0,2-2-6 15,7 0 9-15,0 0 7 0,-8 0-7 0,8 0 4 16,0 0-8-16,0 0 0 0,-7-5-6 16,9 1-1-16,3 1-1 0,1 1 13 15,6-5-3-15,1 0-9 0,5 2 12 0,-4-1-3 16,4 2 6-16,-5 1-5 0,1 3-8 0,-3 0-1 16,-1 0 14-16,0 0-14 0,3 0 3 0,0 0 9 15,1 0-2-15,-5 0-3 0,0 0-10 16,9 12-10-16,-11-11-31 0,-1 0-22 0,2 1 7 15,-4-1-84-15,2 0-49 0,-1 1-17 0,-1-2-75 16,2 0 26-16,0 0-220 0,-6 0 3 16,0 0 35-16,15 0 33 0,0 0 22 0,2 0 12 15,22 10 53-15,-20-8-9 0,2-2 46 0,-10 0-11 16</inkml:trace>
  <inkml:trace contextRef="#ctx0" brushRef="#br0" timeOffset="-53505.1">15573 14030 610 0,'9'-9'378'0,"0"4"-18"15,-2 0-48-15,-3 2 7 0,0-1-6 0,1 1-12 16,-3 1-3-16,0 0-17 0,0 0-26 16,1 0-12-16,0 0-27 0,-3 0-17 0,2-3-30 15,-2 2-12-15,0-2-18 0,0 5-6 0,0 0-20 16,0-8-3-16,0 1-23 0,0 1 5 15,-14-13-15-15,5 7-16 0,2 0 1 0,-4 3-12 16,2 1-15-16,-2 1 0 0,1 4-15 0,-1 1 4 16,1 2-18-16,10 0 11 0,-16 0-11 0,0 0 5 15,-20 17-6-15,18-8-5 0,0 1-10 0,3 0 12 16,-2 2-6-16,4 0-7 0,2-2 6 16,4 0-18-16,2 1 1 0,3-3 6 0,2 0 5 15,0-8 0-15,0 5-2 0,0 2 18 16,11 13-19-16,-1-7 12 0,-3-1-16 0,3 1 5 15,2 1 6-15,-1 0 9 0,2 1-12 16,3-1 4-16,-1 0-1 0,-1-1 13 0,-2-1 4 16,1 2-9-16,0-2-10 0,-4-3 1 0,-1 1-4 15,-4-2 8-15,0-1 7 0,-1-4-14 16,-1 1 11-16,-2 0 5 0,0-4-5 0,0 0-8 16,0 0 12-16,0 0-3 0,-13 12-11 0,8-8 9 15,0-4 5-15,-2 0 0 0,3 0 0 0,-2 0 14 16,-1-2 2-16,2 1 10 0,5 1 3 15,-18-7-2-15,12 0 3 0,0-2-10 0,2 2 7 16,2-1-8-16,2 1 11 0,0 7-17 0,0-8-10 16,0-3 0-16,16-16-14 0,-7 11-9 15,0 3-31-15,3-3-36 0,1 4 8 0,0-1-104 16,0 0-42-16,-2 1-39 0,8 0 24 0,3 2-290 16,0-2 23-16,3 3 50 15,2 0 23-15,2 1 45 0,9 0 28 0,-1 1 23 16,-3 2 19-16,8 1 16 0,4 1-3 15</inkml:trace>
  <inkml:trace contextRef="#ctx0" brushRef="#br0" timeOffset="-53219.98">16384 13982 865 0,'-4'0'351'0,"-1"2"-51"0,2-2-13 16,1 0-18-16,-2 0-34 0,4 0 25 16,-2 0-31-16,2 0-5 0,2 0-33 0,2-2-13 15,1 2-14-15,2 0-16 0,0 0-3 16,13 0-8-16,-9 0-33 0,4 0-5 0,6 0-17 16,1 0-8-16,1 0-14 0,-1 0-4 15,-1 0-38-15,1 0-2 0,14 9-113 0,-25-8-55 16,-1 0-39-16,0 0 16 0,-5 0-314 0,2-1 35 15,-3 1 41-15,-1 0 21 0,-3 2 45 16,0-2-10-16,0 2 25 0,-3-1 38 0,0 1 28 16</inkml:trace>
  <inkml:trace contextRef="#ctx0" brushRef="#br0" timeOffset="-52995.86">16328 14150 1067 0,'-2'1'361'0,"0"2"26"0,2-3-36 0,0 0-39 16,2 2-31-16,2 0-17 0,0-2-23 0,3 1-24 16,11 2-28-16,1-2-20 0,0 0-14 15,4 1-12-15,0 1-18 0,-1-1-4 0,0 0-38 16,3-1-41-16,-2 2-4 0,-12-3-162 16,5 0-54-16,1 0 17 0,0 0-284 0,-2 0-25 15,1 0 45-15,1 0 7 0,-3 0 29 16,4 0 25-16,2 0 42 0,1 0 3 0,4 0 54 15,-1 0-56-15</inkml:trace>
  <inkml:trace contextRef="#ctx0" brushRef="#br0" timeOffset="-52132.47">17351 13905 640 0,'2'-3'400'0,"-2"1"-61"0,2-4-44 16,2 2-37-16,-1-1 14 0,6-5-31 0,0 1 1 15,4 0-38-15,4 3-26 0,0-1-8 16,5 3-13-16,-2 1 0 0,4 3-3 0,-10 0-13 16,2 0-16-16,23 18-11 0,-21-5-5 0,-2-1-9 15,-3 5-22-15,-2 0 4 0,-4 0-26 16,-1 2 9-16,-4-1-13 0,-2-6-2 0,0-3-14 15,0 3-6-15,-11 17-17 0,4-17-7 16,-1-1-13-16,1-2 2 0,-5 0 0 0,2-3-19 16,-2 3 3-16,2-4-2 0,0-3-19 15,1 1 10-15,-1-2 3 0,2 2 3 0,3-2 9 16,-3-1-4-16,4 0-13 0,4 0 3 0,0 0 3 16,-10 0 10-16,10 0 5 0,-7 0 3 15,7 0 3-15,0 0-12 0,0 0 4 0,0 0-1 16,-12-5-8-16,15 3 23 0,0 1-2 0,1-1-20 15,1 2 24-15,1 2 0 0,2-4 0 16,11 4 0-16,-7-2 14 0,3 0-8 0,21 11-2 16,-17-7 1-16,-1 5-1 0,-3-3-2 0,3 5 43 15,-4 0 13-15,2 2-11 0,-5 0 4 0,-5-1-5 16,-2 5 25-16,1-1-28 0,-2-2 7 16,1-1-1-16,-4-13-5 0,0 9 4 0,0-1 6 15,0 0-14-15,-20 11-6 0,10-9 3 0,-4-2-6 16,0-1-5-16,-4-3-3 0,-1 0-5 15,-3-2 8-15,-2-1-11 0,0 0-9 0,13-1 8 16,-9 0-3-16,-1 0-10 0,-27-15-10 0,23 10-5 16,2 2-26-16,4-4 13 0,-2 0 2 15,5 0-46-15,1 2-8 0,2-2-34 0,3-1-37 16,6 2-30-16,-1-1-36 0,5 1-14 0,0 6 20 16,11-17-232-16,0 2-19 0,3 1 38 15,4 2 29-15,1-3 27 0,3 1 23 0,0-1 18 16,5 3 4-16,3-2 41 0</inkml:trace>
  <inkml:trace contextRef="#ctx0" brushRef="#br0" timeOffset="-51717.28">18056 13963 415 0,'7'-3'366'16,"-1"1"-38"-16,-1 1-31 0,-1-1-28 15,-1 1-32-15,-3 0 0 0,0 0-18 0,0 0 0 16,-1 1-37-16,-3 1-18 0,0 1 27 15,-1 1-6-15,-6 5-18 0,-3 2-6 0,3 4-9 16,-5 1-3-16,3 2-10 0,0 2-10 16,1 3-2-16,4-3-10 0,-1 4-10 0,1-5-6 15,2 4-13-15,2-2-3 0,4-1-2 16,0-11-7-16,0 4-8 0,12 17-2 0,-2-16-13 16,-1 0-3-16,3-4-2 0,2-1-5 15,-1-3-10-15,0-1 3 0,-1-4-3 0,-12 0 0 16,15 0-7-16,2 0-2 0,19-14 0 15,-16 6-6-15,-1 0-7 0,1-5-13 0,-2 2-10 16,-3-2-6-16,2-2-2 0,-3 0 8 0,-2 0-13 16,-3-2-2-16,-1-1 6 0,0 1 13 0,-5-1-1 15,0 2-17-15,-2-3 10 0,-1 11-7 16,0-6 10-16,-16-15-14 0,6 17-16 0,-5-1-10 16,-3 2 6-16,-3 4-52 0,-2 1-19 15,-2 1-18-15,0 1-13 0,0 1-31 0,3 2-26 16,12 1 18-16,-3 0-175 0,-2 0-125 15,2 0 48-15,2 0 40 0,3 0 22 16,8 0 0-16,0 0 23 0,-13 3 59 0,18-2-3 16,-1-2-8-16</inkml:trace>
  <inkml:trace contextRef="#ctx0" brushRef="#br0" timeOffset="-51147.01">18496 13940 287 0,'2'1'397'0,"-4"1"-55"0,2-2-49 16,0 3-5-16,0-3 6 0,0 0-42 0,0 0-23 15,0 1-15-15,0-2-34 0,0 1-34 16,0 0 3-16,0-3-20 0,2 1-14 0,0 0-9 16,-3-1-8-16,1 1-8 0,1-2-1 0,0 0-26 15,-1 0 8-15,0 1-9 0,0-2 16 16,0 3 2-16,0-1-19 0,2 0-7 0,-4 1-4 16,2 0-25-16,3 0 0 0,-3 2-5 0,1-2 21 15,1 4-6-15,0-2-17 0,2 2 5 0,-2 0 11 16,3-1 2-16,0 1 7 0,1 0-29 15,11 1 17-15,-1 2-12 0,-2-4-10 16,-2 0-15-16,1 0 23 0,-3-1 10 0,-1 0-22 16,4 0-12-16,3 0 33 0,1 0-17 0,-2 0-5 15,-1 0 6-15,9-11-1 0,-16 11-5 16,-1-3-17-16,-1 2 8 0,-1 0 15 0,1-1 7 16,-1 2-26-16,-2-1 28 0,2 0-38 15,-4 1 15-15,0 0 15 0,0 0 18 0,2 9 11 16,-8 6 2-16,-3 1 6 0,-1 3 5 0,-2 2 7 15,0 3-5-15,-1-5-10 0,-1 2-3 0,-1-1-6 16,-2 2 0-16,3 0-6 0,-2-3-30 16,3 1-30-16,-1-1-27 0,1-1 5 0,4-2-89 15,-1-4-36-15,4-2-21 0,2-2-34 16,4 0 21-16,-1-5-202 0,1-3-66 16,0 0 39-16,0 0 35 0,14 5 12 0,5-6 31 15,-8 1 24-15,25-9 22 0,-9 6 33 16,3-1-16-16</inkml:trace>
  <inkml:trace contextRef="#ctx0" brushRef="#br0" timeOffset="-50574.66">19092 14102 500 0,'-2'-4'409'0,"0"2"-62"16,0-3-4-16,0 3-42 0,1-1-52 0,0-2-28 15,0 3-27-15,0-2-21 0,2 0 31 16,-1 0-25-16,2-1-7 0,1-1-14 0,4-5-30 16,1-1-9-16,3 0 0 0,2 1-5 15,2 0-17-15,0 1-4 0,1 1-14 0,0 0 1 16,0 0-1-16,2 2-10 0,-2 5 11 0,-3 0-28 16,-1 1 3-16,-1 1 5 0,-11 0-8 15,12 0-15-15,14 11 11 0,-12-2 9 0,-7-2-8 16,0 5-12-16,-4 0 6 0,0-2-3 15,-2 0-9-15,-1-1 6 0,0 4-11 0,-11 17-2 16,3-15 0-16,-3 1-5 0,1-2 5 0,-1-1-1 16,-7-1-12-16,1-1-3 0,-1-1 0 0,-2 2-17 15,0-3-5-15,-3 1 0 0,1 0 1 16,-2-3-9-16,2 2-3 0,0-4 13 16,1 3 2-16,3-4-9 0,3 1 8 0,3-4-1 15,3 1-2-15,2 3 22 0,1-3 4 0,2-1 4 16,0 0 11-16,1 2 9 0,0-2 1 15,1 0 1-15,1 0-3 0,1-1-2 0,0 0 1 16,0 0-8-16,15 2 4 0,-9-2-6 16,2 0-3-16,16-1 8 0,-12 1-2 0,4 0 10 15,5 0-10-15,3 0 2 0,0 0-2 0,1 0-7 16,1 0 5-16,0 0-5 0,1 0-6 16,0 0-2-16,-2 0 6 0,1 0 1 0,-2 0-12 15,21-10-3-15,-27 8-8 0,-4-1-18 0,1-1-33 16,-2 1-41-16,-4 2 10 0,-1 0-73 15,-3 0-39-15,-1-1-48 0,0 0-27 0,0-2 25 16,-3 1-262-16,0 1 13 0,0-1 36 16,-2-1 42-16,1 1 24 0,0 3 16 0,0 0 56 15,0-5 15-15,0 5 19 0,0-9-2 0</inkml:trace>
  <inkml:trace contextRef="#ctx0" brushRef="#br0" timeOffset="-48037.56">2048 15389 549 0,'15'-16'367'0,"-15"16"-51"0,0-13-45 0,21-3-31 16,-19 19-5-16,-2 0-19 0,1 2-9 16,-4 11-24-16,1 4-14 0,-4 2-4 0,-3 2-19 15,1 2-16-15,-6-3-7 0,4 2-17 16,-7-3-12-16,1 4 11 0,-3-1 3 0,1-1-3 15,-2-1-33-15,-4 0-10 0,1-2 5 0,0-1-12 16,1 1 4-16,-1-1-17 0,3-5 9 0,-1 0-24 16,0 0-3-16,3-5-4 0,-1-1 10 15,6-3-3-15,5-1-4 0,-2-5-2 16,10 0 11-16,0 0-7 0,-10-11-11 0,8 5-4 16,3-1 3-16,3-10-14 0,-4 9 17 0,11-19-2 15,-4 10-23-15,2 2-7 0,-2 3 1 16,-1 4 16-16,0 2-3 0,2 3 17 0,-2 2 9 15,-6 1-3-15,5 0-2 0,17 15-3 16,-8-1-14-16,2-1 16 0,-1 3-13 0,3-2-6 16,-2 2-1-16,4-1 6 0,-1 1 4 0,0-1 6 15,1-3-2-15,-2 0 4 0,2-4 14 16,-1 0-15-16,-2-5 6 0,2 0-2 0,2-2-8 16,-2-1 14-16,-9 0-5 0,4 0 6 0,19-13-15 15,-16 5 3-15,-1-1-3 0,2-2-21 16,-3-1 24-16,1-2 8 0,-2-5-17 0,0 0 9 15,-2-1-12-15,-3-3-11 0,2-3 6 0,-4 0-31 16,-1-3 11-16,-1 0-1 0,-2-1 5 16,-3 1 11-16,0 12-1 0,0-7-22 0,0-2 4 0,-11-28-5 15,5 28 7-15,-1-1-6 0,-2 1 4 16,-1 4 9-16,0 0-11 0,-4 3 4 0,-1 0-19 16,-1 5 5-16,-2 1 18 0,-1 1 13 15,-1 6-9-15,-1 5 18 0,-2-1-1 0,12 2 0 16,-8 0-24-16,-20 12 6 0,16-1-8 0,2 2 33 15,-2 2-7-15,4 3 0 0,1 4 0 16,0 0 0-16,3 2-3 0,1 1-5 0,1 1-14 16,3 3 21-16,4-2 0 0,0 1 38 0,4 2 10 15,2-15-32-15,13 26 26 0,-2-18-2 16,4-3-22-16,3-3 5 0,4-2 18 0,3-5-33 16,1-2 13-16,2-3-5 0,2-5 6 15,-17 0 2-15,7 0-26 0,6 0 0 0,-1 0-46 16,31-13 1-16,-27 6-30 0,-6-2-23 0,0 0-3 15,-2 0-4-15,0-3-7 0,0-1-7 0,-4 1 3 16,-2 0 17-16,0 0 0 0,-1 1 19 16,-2 0-2-16,1 3 29 0,-7 2 6 0,0 0 23 15,-3 2 22-15,1 2 7 0,-2-3-16 16,-2 5 14-16,3-1 15 0,-3 1 34 0,0 0 46 16,0 0-5-16,9 11-10 0,-7-4 48 0,2 11-5 15,1 2 20-15,1 0-9 0,-1 2-1 16,-1 2-6-16,2-2-18 0,-2-1-13 0,0 0-3 15,3 1-19-15,-3-2 10 0,1-5-26 0,0-1 6 16,-2-2-22-16,0-5-11 0,-1 0-31 0,0-1 7 16,0-5-28-16,0 1 2 0,-2-2-137 15,0 0-36-15,0 0-51 0,0 0 25 0,7 0-223 16,3-13-63-16,-4-2 47 0,-2 5 36 0,-2-7 29 16,-1 1 25-16,2-1 20 0,-1-2 30 15,-2-1 6-15,2-1-5 0</inkml:trace>
  <inkml:trace contextRef="#ctx0" brushRef="#br0" timeOffset="-47913.51">2532 15360 241 0,'-2'-2'319'0,"0"1"-39"16,1 1-69-16,-2 0-35 0,3 1-42 0,-2 0-94 16,2 2-3-16,-2 0-263 0,2-2-70 15,1 4-11-15,1-1-19 0</inkml:trace>
  <inkml:trace contextRef="#ctx0" brushRef="#br0" timeOffset="-47628.37">2651 15524 681 0,'6'19'439'0,"-1"1"-71"16,-1 0-15-16,3 1 9 0,-3 0-36 0,-2-3-33 15,6 2-29-15,-4-3-27 0,2 1-24 0,-1-4-10 16,-2-1-29-16,1-5-7 0,-2-3-11 0,0 0-2 15,1-2 2-15,-1 1-11 0,1-3-3 16,0 1-35-16,-3-2 0 0,0 0-14 16,0 0-12-16,7 0-4 0,11-16-2 0,-9 6-9 15,0-2-20-15,0-3-22 0,2-1-39 0,-2 1-20 16,0-4-30-16,1 1 7 0,1 1-112 16,-1-3-22-16,1 2-42 0,-2 0-18 0,3 2 26 15,3 2-100-15,-6-2-91 0,3 1-46 16,-3 4 8-16,0-3 43 0,1 2 33 0,-4 4 10 15,-1 2 27-15,0 0 14 0,-1 2 40 0</inkml:trace>
  <inkml:trace contextRef="#ctx0" brushRef="#br0" timeOffset="-47477.3">2969 15433 702 0,'2'4'269'0,"-1"0"-22"0,4 12 23 15,-2 0-25-15,-3 3 13 0,2 1-15 0,-2 1-10 16,2 2-26-16,-2 0-1 0,2-3-5 16,-1 3-26-16,0-4-12 0,-1-10-15 0,0 4-18 15,0 0-19-15,0-1-26 0,0 0-10 16,0-4-93-16,0-1-54 0,-11 5-44 0,7-8-54 15,3 0 16-15,-2-1-275 0,1 0-22 0,-1-1 51 16,-2-1 23-16,3 0 11 0,-1-1 23 0,-1-2 34 16,2 0 24-16</inkml:trace>
  <inkml:trace contextRef="#ctx0" brushRef="#br0" timeOffset="-47317.23">3019 15347 574 0,'2'-10'347'0,"-1"4"-57"0,0 0-68 0,-2 4-2 0,0-1-51 16,-1 3-36-16,1 3-38 0,0-1-48 0,0 0-62 15,0 4 3-15,-1 1-274 0,-2 10-50 16,-2-3 10-16,1 3 16 0,1 1 7 0</inkml:trace>
  <inkml:trace contextRef="#ctx0" brushRef="#br0" timeOffset="-46524.86">3348 15567 556 0,'2'-4'422'0,"1"0"-34"16,1-1-65-16,-2 1-42 0,-2-3 3 0,1 2-22 15,-1-3-3-15,-8-2-12 0,4-1-26 16,0 4-22-16,-1 1-17 0,-1 0-20 0,0 3-20 15,-2 3 0-15,0-1-30 0,1 1 0 16,-20 13-32-16,8 1 8 0,3 2-6 0,0 5-10 16,2-3-11-16,0 5-2 0,4-2 1 0,1 1-27 15,3 1 3-15,2-1 7 0,2-1-6 0,2-4 7 16,0 1-14-16,0-18-11 0,0 11-9 16,0-2-7-16,14 4-2 0,-8-11-20 0,1 0 7 15,-1-4-11-15,2 2-25 0,-1 0 7 0,15-12-29 16,-8 5-12-16,0-3 6 0,-4-2-15 15,2-2-7-15,1-1 19 0,-5-2-13 0,1 0-5 16,0 0-2-16,-3-4 14 0,-2 1-5 16,1-2-2-16,0-5 0 0,-3 4 5 0,0 0 1 15,3 1 8-15,-5 10 12 0,0-6-1 0,0-3 25 16,0-1 11-16,0 1 14 0,0 0 7 0,0 0 15 16,0 3 15-16,0 1 25 0,0 2 11 0,0 4-11 15,0 2 41-15,0 0-41 0,0 3 3 16,0 6 13-16,0-7 5 0,0 7 4 0,0 0-20 15,-8-10 8-15,6 13-6 0,1 2 31 16,-2 9-18-16,-1 5 21 0,0 3 13 0,0 2-7 16,-3 1 12-16,3 1-3 0,3 5 10 0,-3 0-5 15,3 0-13-15,0 4-8 0,-2-7 2 0,3 4-24 16,0 1 8-16,0-20-9 0,0 9-2 16,0 2-18-16,11 27-3 0,-5-30 5 0,-1-2-8 15,3-1-13-15,-2-6 16 0,2 2-4 16,3-8-10-16,2-2-9 0,2 0 13 0,-6-4-9 15,4 0-8-15,4 0 3 0,17-15-8 0,-14 9-20 16,-3-5 3-16,0 1-10 0,-5-2-7 0,3-1-10 16,-1-2 2-16,-4-1-11 0,1-1 7 15,-2-2-7-15,1-1 1 0,-2 0 3 0,-5 1 5 16,1 4-15-16,-1-2 24 0,-2 4-1 16,-1 4 6-16,0 9 3 0,0-7-6 0,0 7-3 15,0-7 25-15,0 7-11 0,-13-4 10 0,7 7-17 16,2 0-7-16,-5 8 8 0,2 2 17 15,1 1 17-15,-1 3 1 0,2 0-15 0,1 2 8 16,4 0-2-16,-1-1-10 0,1-12 3 0,0 8 15 16,0 0-3-16,14 16-1 0,-9-21-28 15,2-1 8-15,3 0 0 0,6-2-87 0,-2 0-31 16,6-4-36-16,3 0-28 0,-12-2-46 0,7 0 22 16,3 0-277-16,29-12 22 0,-21 7 42 15,1 1 33-15,-2-3 25 0,4 0 25 0,2-1 25 16,3 1 4-16,2 0 4 0</inkml:trace>
  <inkml:trace contextRef="#ctx0" brushRef="#br0" timeOffset="-45780.51">4575 15430 929 0,'-7'-8'352'0,"1"1"-44"15,3-3-33-15,0 3-4 0,2 0-21 0,1-1-28 16,0 1-27-16,0-3-21 0,0 2 16 0,12-8-41 16,-8 11 10-16,1 2-17 0,0 1-27 0,1 1-13 15,-1 0-1-15,1 3-25 0,3-2-2 16,11 14 10-16,-4-6-13 0,-6 4-19 0,3-2 20 15,-6 2-2-15,-2 4-21 0,-1-5 9 16,-2-1-17-16,0-1 21 0,-2 1-21 0,0-10 12 16,0 11-4-16,0 2-19 0,-14 15 0 0,8-16 1 15,-5 3 1-15,0-5-10 0,-3 2 7 0,1-2-1 16,0 1-17-16,-2-1 2 0,3-2 12 0,0-1-15 16,3-2-7-16,1-2 21 0,3 1-13 15,-1-2 0-15,2 1-10 0,2-3 11 0,0 3-10 16,0-2 11-16,1 2 0 0,-1-3 2 15,2 1-21-15,0-1 14 0,0 0-8 0,0 0 11 16,12 1-6-16,-5-2 0 0,0 0-9 0,1 1 14 16,0 0-4-16,4 0-4 0,3 0-1 15,4 0-5-15,22 10-2 0,-20-3 7 0,-1 2-1 16,-3 0-9-16,1 2 4 0,-6 0-9 16,2 0 18-16,-4 3-11 0,0 1 20 0,-5-8 8 15,-1 1 1-15,-2-1-1 0,-2-7 4 16,0 0-1-16,0 9-11 0,0-3 7 0,-16 11-7 15,6-8-1-15,-2-6 2 0,0 0-3 0,-7 0-1 16,1 4-3-16,-2-5 2 0,-1 4-7 16,12-6 5-16,-6 0-12 0,-2 0-38 0,-16-12-22 15,20 3 6-15,-1 1-106 0,4-6-48 16,0 2-26-16,9 2 24 0,1 5-175 0,0-8-88 16,0-1 38-16,16-17-22 0,-9 16 33 0,2 0 63 15,3-1 22-15,0 3 22 0,3 0 19 16,3 0-7-16</inkml:trace>
  <inkml:trace contextRef="#ctx0" brushRef="#br0" timeOffset="-45419.34">4870 15473 836 0,'4'0'336'16,"-1"0"-49"-16,1-1-5 0,-2 2-12 0,-1 1-8 16,0 2-31-16,0 0 48 0,-2 3 3 0,1-2-22 15,-2 16 2-15,2-13-14 0,0 6-14 16,0 4-28-16,0 3-19 0,0-2-8 15,0 1-11-15,0 1-35 0,0-2-5 0,6 17-5 16,0-22-7-16,-5-4-26 0,4-1 6 0,1-2-15 16,-1-2-6-16,6 4-22 0,-2-7 11 0,1-2-20 15,-10 0-4-15,8 0-10 0,4 0-8 16,16-16-30-16,-13 7 1 0,-2-2-17 0,2-1-11 16,-2-2 2-16,-2-2-7 0,0 0-9 15,-1-4 0-15,-5 4-15 0,1-3 12 0,-2 2 8 16,-2 0-5-16,-2 2 12 0,0 3-4 0,0 12-5 15,0-9 5-15,-12-11 17 0,6 13-2 0,-2 2-15 16,-1 2 22-16,0 1-21 0,0 2-2 16,0 0 5-16,-5 0-48 0,1 0-29 15,0 0-60-15,-14 15-42 0,17-14-27 0,2 2 22 16,1-1-239-16,3 1-5 0,-2-3 10 0,2 2 36 16,3 0 44-16,1-2 1 0,1 1 29 0,1-1 43 15,5 1-6-15</inkml:trace>
  <inkml:trace contextRef="#ctx0" brushRef="#br0" timeOffset="-44905.1">5159 15509 509 0,'6'1'375'0,"0"1"-27"0,0-1-29 0,-2 1-27 16,1-1-17-16,-2 1-31 0,1-1-27 15,-2 0 25-15,-1 0-28 0,3 0-23 0,-2 0-3 16,0-1-8-16,1 1-7 0,-2 0-22 0,1-1-18 15,0 0 2-15,-2-1-19 0,0 1-14 0,0 0-28 16,0 0 20-16,0 0-19 0,2-12-27 0,-2 7-17 16,0 0 8-16,0 0-1 0,-1-1-16 15,0-1-8-15,2 0-7 0,-1 7-12 0,0-7 8 16,0 7-14-16,0-8 11 0,0 1-10 0,0 7-13 16,0-8 24-16,0 8-7 0,10-14-2 15,-7 13-8-15,1-1 29 0,1 2-19 16,1-1-7-16,0 1-16 0,2 0 36 0,-1-2-2 15,1 2 0-15,12-2-33 0,-6 1 37 0,-3-1-8 16,0 1 1-16,-1-1 17 0,6 0-41 16,-5 0 23-16,-2-1-21 0,-1 0 37 0,-2 2-15 15,0 0-21-15,-1-1 4 0,-1 1 20 16,0-1 4-16,-1 1 5 0,0 0 8 0,-2 1-19 16,2-2-7-16,-1 2 20 0,-2 0 7 0,0 0-22 15,0 0 6-15,3 7 12 0,-5-3 9 16,-2 14-6-16,-1 1 23 0,-1 2-10 0,-2 2 2 15,-1 0-17-15,2 2 9 0,-1-1-2 0,0 0-10 16,1-2 12-16,-2 0 2 0,3 0-19 0,0-4 5 16,0-2-18-16,-1 0-19 0,2-3-16 15,-1-3-7-15,4-2 5 0,0 0-93 0,-1-4-8 16,3 0-35-16,-2-2-51 0,1 0 24 0,-1-1-252 16,-1 0-27-16,3-1 38 0,0 0 31 15,-2-1 32-15,2 0 19 0,2 1 25 0,2-2 20 16,1 1 11-16,12-1 4 0</inkml:trace>
  <inkml:trace contextRef="#ctx0" brushRef="#br0" timeOffset="-44337.84">5637 15562 212 0,'1'-3'475'0,"0"2"-64"0,0 0-64 0,1-1-46 15,0 1 25-15,-1 0-28 0,-1-2-32 0,0 3-7 16,1-2-16-16,0-1-27 0,-2 1-28 0,1 0-8 16,0 1-6-16,0-2-22 0,-1 0-1 15,0 2-33-15,1-3 14 0,-1 0-17 0,0 0-6 16,1-1-25-16,0 5 5 0,0 0-7 16,0-9-16-16,0-4-2 0,0-1-6 15,15-15-5-15,-8 16-8 0,1 1-5 0,-2 5 1 16,0 0-11-16,1 3-2 0,0 0-8 0,-1 2 4 15,1 2-11-15,-7 0 7 0,6 0-8 16,5 0 7-16,12 17 0 0,-12-7-15 0,-1 2-5 16,-3 1-4-16,-1 1 1 0,-3-2 5 0,0-2-12 15,-3 1 12-15,0-11 3 0,0 14-9 16,0 0 6-16,-16 16-12 0,8-17 6 0,0 0-2 16,-3-1-6-16,1-1 3 0,-1-1-15 0,-3 3 14 15,3-3-4-15,-4 0 8 0,1-2-5 16,-1 2 4-16,1 0-15 0,0-2 1 0,1 0 7 15,2-3 14-15,1-3 0 0,4 1-20 0,2 0 27 16,0-2-14-16,1 2-13 0,0-3 23 0,2 1-2 16,-1 1-2-16,2-2-10 0,0-2 13 15,1 1-6-15,1 1-2 0,0-3-1 0,2 2 4 16,0 1-13-16,1-1 15 0,0 0-6 16,2 0-13-16,0 1 22 0,-1-2 3 0,1 2-18 15,0 0 11-15,4 0-19 0,1 0 0 16,1 0-4-16,-2 0 4 0,-1 0-80 0,5 0-15 15,-1 0-8-15,-1 0-34 0,-2 0-22 0,-2 0-49 16,1 0 21-16,-3 0-241 0,1 0-1 16,0 0 14-16,8 0 17 0,5 0 71 0,2 0 21 15,31-8 23-15,-23 5 18 0,1-1-1 16</inkml:trace>
  <inkml:trace contextRef="#ctx0" brushRef="#br0" timeOffset="-43454.37">6463 15229 748 0,'-1'-4'283'0,"0"0"-56"0,0 2-7 0,0 2 20 16,0 5-15-16,0 4 26 0,2 13-30 15,-1-9 43-15,0 10-31 0,0 3 8 0,0 6-10 16,0 2-19-16,-12 37-16 0,9-32-18 0,-1 0-19 15,0 1-19-15,0-1-7 0,-1-3-19 16,1-3-7-16,1 2-16 0,-1-6-11 0,0-3-5 16,1-6-6-16,0-2-3 0,2-4-9 15,-1-5-10-15,1-3 8 0,1-4-14 0,0-1-7 16,2-3-10-16,-2-2-9 0,2 0-7 16,0-2 1-16,3-12-18 0,1-1-3 0,2-1-3 15,-1 1 2-15,1 0-11 0,0-2 11 16,2 3-16-16,-2 2 24 0,3 1-2 0,-1 3-12 15,1 2-1-15,3 0 0 0,-2 3 11 0,-2 3 15 16,7 1-20-16,-3 2-7 0,-2 1 19 16,-12 0 11-16,13 0-14 0,3 0 1 0,15 17 1 15,-18-8 5-15,0 2 15 0,-3-1-5 0,-1 1 0 16,-5-1 20-16,-1 0-22 0,1-2 6 16,-4 1-2-16,0-9 14 0,0 8-22 0,-11 10 6 0,2-7-2 15,2-4 2-15,-8 3-6 0,0-1 6 16,-2-4-6-16,0 0-14 0,-2-1-38 0,1 0-6 15,2 0 5-15,1-3-80 0,15-1-21 16,-11 0-34-16,1 0-29 0,0 0-19 0,-2-11 21 16,8 6-174-16,2 1-79 0,2-1 9 15,1-1 32-15,1 0 10 0,-2-1 25 0,15-13 23 16,-4 8 23-16,0 1 5 0</inkml:trace>
  <inkml:trace contextRef="#ctx0" brushRef="#br0" timeOffset="-42931.18">6761 15599 574 0,'6'4'355'0,"4"5"-24"0,1 4-18 0,-3 2 7 16,-1-1-40-16,2 2 6 0,-1 2-36 15,-2-3-24-15,1 2-18 0,0-3-28 0,1-1-14 0,0 1-8 16,0-5-24-16,-1 1-14 0,-1-3-26 16,0-3 4-16,-1-1-6 0,0 0-7 0,0-2-12 15,1 0-10-15,0 0-9 0,-6-1 3 16,0 0 0-16,8 0-24 0,15-13 13 0,-9 2-13 15,0 2 0-15,-2-3-19 0,-1-2 10 0,4 0-41 16,-3-1 27-16,2-2-12 0,-1 1-20 16,-2-4 20-16,3 2-17 0,0 2 21 0,-2-1-9 15,-3 4 17-15,0 1 2 0,-2 3-11 0,-2 1 0 16,-3 4-6-16,0 0-10 0,0 4 13 0,-2 0 5 16,0 0-13-16,-1 7 28 0,0-2-1 15,-3 12-13-15,-1 1 10 0,-2 7 12 0,2 2 23 16,1 3-10-16,0-2 10 0,0 2 2 0,1 3 10 15,0 4-13-15,0-2 16 0,-2 1-16 16,1 1 6-16,-2-3-5 0,1 0-1 0,-2-4 0 16,-2-2 2-16,-1-2-8 0,0-3-8 15,-3-1-1-15,0-5 4 0,-5-1-11 0,3-4 2 16,-2-2-2-16,-1-4 1 0,1-2-5 0,-1-1-8 16,5-3 3-16,5 0-8 0,-4 0 7 0,-12-16-12 15,11 6 12-15,2-2-5 0,2-1-6 16,3-4 13-16,1 1-18 0,3-4 3 0,2 9 9 15,0-4-10-15,12-23-19 0,-3 13-19 16,3 4-21-16,5-1-6 0,5 1 4 0,6-2-125 16,3 2-28-16,3 0-45 0,3 0-23 15,2 2 26-15,0 2-260 0,0 1 41 16,-2 4 37-16,-1-2 9 0,-1 2 48 0,-3 1 24 16,2 0 5-16,0 3 37 0,1-2 19 0,0 3 9 15</inkml:trace>
  <inkml:trace contextRef="#ctx0" brushRef="#br0" timeOffset="-42620.01">7736 15445 649 0,'0'-7'361'15,"0"2"-64"-15,2-1-20 0,-3 4-9 0,1 1-8 16,0 2-30-16,-1 3 37 0,0 1-6 0,-2 12-22 16,0 5-2-16,-2 2-2 15,2 1-6-15,-1 1-22 0,-2 0-20 0,3-2-24 16,0-2-10-16,3 1-21 0,-2-3-16 0,0 0-9 16,1-5-34-16,1-4-48 0,0-3-38 15,0-8 1-15,0 0-86 0,0 10-61 0,0-10-28 16,0 6-70-16,0-6 22 0,13 8-268 15,-10-6 33-15,0-4 17 0,1 2 44 0,2-3 46 16,-1 3-11-16,9-5 56 0,-8 1 15 0,7-5 10 16</inkml:trace>
  <inkml:trace contextRef="#ctx0" brushRef="#br0" timeOffset="-42272.87">7905 15559 855 0,'0'0'326'0,"0"0"-39"15,-1 4 17-15,-1 0-26 0,1 2-34 0,-4 8 28 16,1 3-49-16,1-1 5 0,0 2-24 0,2 0-24 16,-1-1 6-16,2-10-20 0,0 4-29 0,0 3 4 15,14 13-6-15,-8-14-14 0,4-2-6 16,-3-4-1-16,2-2-11 0,5 2-20 0,-1-7-1 16,-13 0-15-16,15 0 2 0,17-9-13 0,-14 1-14 15,0 0 4-15,-2-4-8 0,-1-1-13 16,1-3-2-16,0-2-36 0,-2-2-5 0,-1-1-2 15,-3-1-15-15,0-2 6 0,-5 2-15 16,1 1 10-16,-2 2 3 0,-3 7 4 0,-1 12 3 16,0-10 0-16,0 2 17 0,-11-4 0 0,3 10 1 15,1 1-17-15,-13 0 5 0,1 0-1 16,8 1 1-16,-3 0-68 0,-19 14-28 0,16-7-20 16,2 0-36-16,-2 0-53 0,6-1 20 0,3-1-246 15,1-2-20-15,3 1 50 0,2-2 12 16,0-1 46-16,2-1 28 0,0 0 24 0,0 0 14 15,26 11 8-15</inkml:trace>
  <inkml:trace contextRef="#ctx0" brushRef="#br0" timeOffset="-41757.58">8366 15569 547 0,'2'-2'384'0,"-2"1"-35"0,-1-2-8 16,0 1-33-16,1 0-44 0,-2-1-33 15,0 1 48-15,0-2-28 0,1 2-3 0,-2-1-33 16,3-1-3-16,-2 1-18 0,1-2-23 0,2 2-13 16,-3-2-23-16,2 1-12 0,0 4-10 15,0 0-8-15,0-8-19 0,12-1-10 0,-1-2-3 16,-3 5-16-16,0 3 11 0,2 1-23 16,-2 2 1-16,-8 0-11 0,11 0-1 0,13 18-9 15,-10-8 0-15,-3 3-8 0,-2 2-4 0,-1 2 2 16,-3 2 0-16,-2-2-4 0,-1 0-2 0,-2 0-2 15,0-9 1-15,0 4-4 0,0 0 1 16,-17 17-4-16,11-17 5 0,-3-2-15 0,-2 1 22 16,0-3-17-16,-1-2 11 0,-4-1-10 15,5 1 2-15,-2-4-8 0,-4 0 1 0,1-2-15 16,3 1 2-16,0-1-38 0,13 0 19 16,-13 0-9-16,1 0 4 0,-11-11-34 15,17 9 1-15,-2-1 7 0,4-1 45 0,3 2 3 0,1-1-10 16,-1 1 2-16,2-1 5 0,1 0-1 15,1 2-9-15,2-2-3 0,0 0 24 16,2 1-9-16,-1 2 2 0,2 0 2 0,0 0 7 16,1 0 0-16,4 0 21 0,3 0-3 0,18 14 1 15,-16-6 20-15,-1 0-6 0,0 0-21 0,-3 0 11 16,1 2 0-16,-3 0 2 0,-2-3 0 16,-3-3-80-16,-2-1-43 0,1 1-15 0,-3-3-61 15,-1 2-19-15,2-3 19 0,0 0-178 0,2 1-52 16,1 0-1-16,13-1 10 0,-1 0 35 15,-10 0 37-15,7 0 21 0,2 0-2 0,19-13 26 16</inkml:trace>
  <inkml:trace contextRef="#ctx0" brushRef="#br0" timeOffset="-41410.47">8845 15523 513 0,'3'-10'436'0,"0"1"-77"0,-1 2 14 15,0 1-38-15,-2 1-46 0,1 0-20 0,-1 3 22 16,-1 2-12-16,-1 1-14 0,-3 2-17 0,3 1-18 15,-4 10-14-15,-2 3-6 0,0 1-1 16,-2 1-16-16,1 1-24 0,-1 0-8 0,-1-1-19 16,2 1-22-16,-2-2 2 0,0-1-22 15,1-3 8-15,1 1-30 0,-1-1-5 0,3-6-8 16,2-1 9-16,3 0-23 0,-1-3 0 0,1 1-8 16,0-2 9-16,1-1-19 0,1 0 3 15,0 1-17-15,0-3 13 0,0 0-8 16,10 3 2-16,-3-3-18 0,10 7-5 0,2-5-9 15,2 0 17-15,2-1-25 0,2-1-5 16,3 2 1-16,-4-2 9 0,5 5-16 0,-14-5-12 16,6 0-12-16,3 0-16 0,-1 0-22 15,-1 0-24-15,-3 0-18 0,17-11 11 0,-24 9-84 16,-4 1-41-16,0-2-31 0,-2 1 24 0,-4-3-221 16,0 2-39-16,0 1 21 0,-2 0 52 15,-1-1 26-15,1-1 22 0,-2-1 8 0,1 0 36 16,1-2 39-16,-13-6 10 0</inkml:trace>
  <inkml:trace contextRef="#ctx0" brushRef="#br0" timeOffset="-41203.32">9016 15571 897 0,'0'-2'318'0,"-2"1"9"16,2 3-41-16,-2 2 30 0,0 1 6 0,-1 11-6 16,-2 2-9-16,-2 3-16 0,-1 4-10 15,0 0-17-15,1 3-43 0,-2-2-18 0,2 1-25 16,-1-1-3-16,1 3-22 0,-1-8-22 0,2 1-42 15,1-3-45-15,0-4-31 0,1-4-75 16,2-3 9-16,1 1-86 0,1-6-64 0,0-3-36 0,13 14 24 16,2-9-196-16,6-5 34 0,4 3 31 15,-12-3-87-15,6 0 32 0,32-13 37 0,-23 8 18 16,4-2 19-16,4-1 39 0,3-3-13 16</inkml:trace>
  <inkml:trace contextRef="#ctx0" brushRef="#br0" timeOffset="-40921.24">9786 15691 758 0,'1'-3'407'0,"0"1"-62"0,-1-1 0 16,3 1-47-16,-1 1-25 0,1-1 10 15,1 2-32-15,3-2-11 0,0 2-9 0,13-1-13 16,-10 1-18-16,9 0-16 0,4 0-2 0,1 0-22 15,31 13-11-15,-27-6-16 0,2-2-14 0,-5-1-20 16,3 1-2-16,-1 1-15 0,-3-3-29 16,-2 1-28-16,-1-2-35 0,-4 1-39 0,0-1 5 15,-8 1-110-15,1-2-52 0,-4-1-31 16,-1 2 25-16,-2-1-212 0,-1-1-56 0,0 0 37 16,-2 0 17-16,0 0 30 0,-4 1 25 0,2-2 45 15,-4-1 2-15,-1 2-7 0,-2 1 38 16</inkml:trace>
  <inkml:trace contextRef="#ctx0" brushRef="#br0" timeOffset="-40678.13">9830 15805 317 0,'-4'4'443'0,"0"-1"-43"0,3-2-71 16,-1 2-43-16,2 0 61 0,2-1-10 15,0 2-34-15,1 0-27 0,3-2-16 0,8 4-24 16,5-2-15-16,0 0 0 0,1-1-22 15,3-1-32-15,2 3-9 0,-2-3-17 0,3 2-11 16,-1-3-22-16,1-1-14 0,0 0-25 0,-3 0-49 16,-12 0-31-16,6 0-31 0,2 0 7 15,1 0-153-15,1 0-44 0,-5 0-35 0,0 0 26 16,-3 0-252-16,-1 0 28 0,-2 0 23 0,0 0 28 16,0 0 21-16,-1 0 57 0,3-6 30 15,3 6 14-15,0 0-1 0</inkml:trace>
  <inkml:trace contextRef="#ctx0" brushRef="#br0" timeOffset="-40318.94">10204 15475 793 0,'-1'-2'329'16,"-2"1"-26"-16,4-1-35 0,-1 2 10 0,1 0-35 15,0 2 27-15,1 1-5 0,0-1-22 16,2 3-15-16,8 8-2 0,-2 4-25 0,5-3-18 16,2 1-21-16,1 1-7 0,-1 1-2 0,4 0-13 15,1 0-26-15,-1 3-7 0,2-1-4 16,0 0-12-16,-1 2-17 0,-2-3-4 0,-2 1-6 16,-2-2 3-16,0 3-14 0,-3-3 4 0,-3 0-5 15,-5 0-8-15,-4-5-4 0,-1-12-10 0,0 14-2 16,-12 14 4-16,-1-15-5 0,-3-1-2 15,-3-2-11-15,-3 1-36 0,-2-1-7 0,-1-1-24 16,-2 0-33-16,4 0 6 0,-3-1-64 16,3-2-31-16,1 2-37 0,-1-1-25 0,1-4-30 15,6-3 25-15,0 2-255 0,4-2 39 0,7 3 17 16,2-1 25-16,3-2 25 0,0 0 13 16,14 4 24-16,4-5 75 0,-5 1-3 0</inkml:trace>
  <inkml:trace contextRef="#ctx0" brushRef="#br0" timeOffset="-39771.71">11089 15579 287 0,'8'-8'445'0,"-6"4"-64"0,-1 3-35 15,-2 3-45-15,-1 3 61 0,-2 10-17 16,0 2-2-16,-2 3-29 0,2 2-31 0,4-11-26 15,0 5-10-15,0 5-18 0,0-1-28 0,0-1-30 16,0 1-2-16,0-1-16 0,5 9-26 16,0-14 3-16,-2-5-20 0,4 4-6 0,0-5-27 15,2-5 2-15,-2-1-28 0,3 1-12 16,-10-3-17-16,8 0-18 0,3 0-15 0,12-15-20 16,-8 8 7-16,-2-1-13 0,-1-3-4 15,-1 1 1-15,-1-2 6 0,1 0 0 0,-2-1-3 16,-1 1 2-16,-2 0 9 0,0 3-5 0,0 3 16 15,-3 1-14-15,0 1 15 0,-2 3 1 16,-1 1 18-16,0 0 36 0,0 0 0 0,2 13 3 16,-1-6 15-16,1 11 6 0,2 3 0 15,4-1 0-15,2 0-3 0,3 2-7 0,1-6-7 16,1 1-5-16,3-5-6 0,-1 1 12 0,0-4-8 16,1-2-16-16,2-3 2 0,-1-1-4 15,-10-3 7-15,3 0-3 0,4 0-12 0,17-20-3 16,-15 9-8-16,-1-3 13 0,-2-2-10 15,-1-2-23-15,-2-1 1 0,-1-4-29 0,-4 1 8 16,0 3-10-16,-2-3 6 0,1 3-2 0,-6 2 1 16,0 9-3-16,0-3 13 0,-13-9-2 0,8 11 1 15,-3 5-4-15,0 0-5 0,-8 0-26 16,3 3-28-16,13 1 9 0,-11 0-66 0,1 0-19 16,1 0-25-16,0 0-54 0,3 0 26 15,6 0-260-15,-14 12-18 0,11-10 41 0,2 1 38 16,1-2 17-16,1 2 26 0,2 0 33 0,2-1 37 15,10 6-2-15,4-3-9 0</inkml:trace>
  <inkml:trace contextRef="#ctx0" brushRef="#br0" timeOffset="-39422.56">11772 15765 574 0,'13'5'390'0,"1"0"-53"0,1 2-45 0,0-2-36 15,0-1-32-15,1 1 86 0,0-2-37 16,2-2-16-16,-4 1-28 0,5 0-4 0,-11-2-30 15,1 0-29-15,4 0-5 0,19-14-11 16,-17 8-13-16,1 0-31 0,-1-2-5 0,-1-1 4 16,-3-3-24-16,1 1-4 0,-3-2-15 0,-1 0-4 15,-3 1-3-15,0-4 0 0,-3 5-16 0,-2 11-5 16,0-10 6-16,0 3 1 0,-16-4-17 16,2 6 3-16,-2 5-15 0,7 0 10 0,-7 0-12 15,-19 16 7-15,14-6-7 0,0 4 8 16,3 1-9-16,1 2-1 0,0 2 1 0,1 1-3 15,5-3 2-15,3 2 11 0,4-2-13 0,4-5-4 16,0-12 0-16,0 13-1 0,19 8-6 16,-5-14-14-16,-1-2-31 0,5-1 11 0,-4-4-8 15,9 1 4-15,-12-1-88 0,4 0-61 0,23-12-37 16,-19 5 25-16,-2 0-290 0,1 2 39 16,1-3 34-16,-1 0-19 0,2 1 46 0,-2 2 11 15,5-1 43-15,2 1 17 0,3-2 24 0,0 0-15 16</inkml:trace>
  <inkml:trace contextRef="#ctx0" brushRef="#br0" timeOffset="-37867.82">13030 15811 310 0,'7'-9'390'0,"4"-5"-88"0,-1 3-13 16,-3-3-8-16,1 0-43 0,-3-1-4 0,-3 3-20 15,2-7-15-15,-3 2-22 0,-1 7-20 0,0-3 0 16,0-3-31-16,-13-16-7 0,3 15-5 15,0 1-25-15,-3 4-10 0,-2 1-6 0,-1 3-1 16,-3 2 11-16,9 6-31 0,-7 0-5 16,-25 10 9-16,21 0 5 0,0 4-7 0,-2 1 32 15,5 4-1-15,-1 5 6 0,3-2-28 0,0 3-6 16,5 0 8-16,2-2-13 0,2 3 9 16,3-4 3-16,3-2-19 0,1-11-4 0,0 3 10 15,17 12-17-15,-10-19-4 0,1 0 18 0,0-3-24 16,2-2-8-16,-2 0 5 0,4 0-26 0,17-15 10 15,-13 6-6-15,-1-4-13 0,0 1 24 16,0-4-26-16,-1-1 2 0,-1 0-5 0,1 0 7 16,-1-2 2-16,-3-1-22 0,-2 1 4 0,-3-1 3 15,1 2 2-15,-3 0 3 0,0 6 2 16,-2 2 1-16,1 1 13 0,1 1 0 0,-2 4-24 16,-1 3 3-16,0 1 15 0,-1 0 0 15,1 4 1-15,-3 0 0 0,1 13 33 0,0 3 7 16,-2 3 10-16,3 4-7 0,-2 0 1 0,0 2 10 15,0 3 14-15,-3 2 11 0,2 2 20 16,2 2-8-16,0 0 10 0,0 2-11 0,0-1-9 16,0 2 4-16,1-3-5 0,-2 0-9 0,0-1-14 15,0-3 7-15,2-2-14 0,-3-3-8 16,-1-4 11-16,-2-2-20 0,-1-6 14 16,-1-3-17-16,-5-4 13 0,1-3-9 0,-2-2 4 15,0-5-11-15,1 0-2 0,6 0-12 0,-20-10 4 16,10 6 0-16,-2-6-5 0,1 1 1 0,0-1-4 15,2-5-6-15,3 3-15 0,3-2 2 16,2 2-10-16,2-1-5 0,3-2 16 0,2 4-15 16,2 11 6-16,0-15 4 0,15-13-7 15,-4 13 0-15,4-4 8 0,0 1 10 0,4 1-11 16,-1 1 2-16,3 1-7 0,3 0-7 0,4-1 8 16,3 3 4-16,5-6-23 0,4 2-1 15,3 0 2-15,3 1 10 0,-1-2-13 0,3 0-2 16,-5 0 19-16,3-1-2 0,-5 0 2 0,-3 0-24 15,-3-1 6-15,-6 0 3 0,0 0 1 16,-2 0 3-16,-3 1 5 0,-4-1 4 0,-4 0-46 16,-1 0 23-16,-2 2 15 0,-4-1-17 15,-3 1 18-15,0 5 13 0,-6 2-32 0,0 11 31 16,0-7 3-16,0 7 4 0,-15-12 11 16,9 12-14-16,-1-2 9 0,1 4-7 0,-11 4 29 15,3 1-22-15,1 2 11 0,1 0 2 0,-2 1 29 16,3 1-3-16,3 2-21 0,-1 3 0 0,2-3 43 15,1 3-3-15,4-3 2 0,2-6-4 16,0 1 0-16,0 5 5 0,0 1-6 0,15 14-15 16,-6-16 21-16,0 1-9 0,3-6-3 15,0 4 5-15,3-6-13 0,3 0-13 0,-1-3-3 16,-7-2 15-16,3 0-1 0,4 0-17 0,20-10-9 16,-18 5-27-16,0-6-4 0,-5 0 4 0,4 0-34 15,2-3-37-15,-5-3-17 0,2-1-2 0,0 0-7 16,-5-2-20-16,1-2 5 0,-2-1 8 15,-1 1 11-15,-2-1 7 0,-2 0 6 0,2 0 31 16,-1 4 15-16,-3 2 22 0,2 1 19 16,-3-1 28-16,-1 6 14 0,-2 11 24 0,0-7-2 15,0 0 12-15,0 7 10 0,0-7-5 0,0 7 11 16,0-8 2-16,0 8-8 0,0 0 39 16,0 0 2-16,7-9 8 0,-8 12 0 0,0 1 2 15,-6 11 2-15,0 2 2 0,2 3 8 0,-3 3-4 16,0 4 1-16,2-1-7 0,-4 3 8 15,2 3-4-15,-1 1-6 0,2-1-21 0,1-1 4 16,1 0-19-16,-1-2-1 0,6 2-11 16,0-14 9-16,0 4-9 0,0 1-2 0,0 0-16 15,14 19 5-15,-4-29-14 0,2 0 6 0,3-2 8 16,0-3-23-16,3 0-7 0,1-5-18 16,0-2-34-16,-11 0-19 0,6 0-33 0,15-11-39 15,-13 5 14-15,-1-2-144 0,-3-3-42 0,-2-1-82 16,-1 1 33-16,-1-2 29 0,-2 1 32 15,-1 2-240-15,-1-2 40 0,-2 3 36 0,1-7 42 16,0 5 12-16,3-6 24 0,-6 2 25 16,0 5 45-16,0 10 13 0,0-13 8 0</inkml:trace>
  <inkml:trace contextRef="#ctx0" brushRef="#br0" timeOffset="-37671.73">13777 15672 624 0,'-4'-1'439'0,"2"1"-41"0,-4 0-24 0,4-1-5 16,1 1-33-16,1 0-28 0,2 0-27 0,2 0-40 16,1-1-22-16,1 1-28 0,1-3-9 15,9 3-39-15,-7 0-34 0,23-6-11 0,-7 3-125 16,4 0-57-16,4-3-46 0,-1 0-104 16,1 1 22-16,1 0-284 0,1 1 58 0,4 1 13 15,2-2 54-15,1 1 25 0,1 1 19 0,1 1 10 16,9 0-3-16</inkml:trace>
  <inkml:trace contextRef="#ctx0" brushRef="#br0" timeOffset="-37101.46">14903 15554 928 0,'-8'-4'375'0,"0"2"-31"15,3-1-44-15,1 1-10 0,0 0-6 16,2-1-23-16,-1 2-12 0,1-3-36 0,2 3-6 16,0-2-37-16,2-2-13 0,1 2-15 0,10-2-25 15,3-2-2-15,1 5-16 0,-1-1-12 16,5 3 1-16,-12 0-18 0,4 0-1 0,18 16-15 16,-14-6 3-16,-2 4-18 0,-1 1-9 15,-6 1 6-15,-1 3-16 0,-5-1 25 0,1 1-7 0,-3-10-15 16,0 5-2-16,0 3-1 0,-18 15-4 15,9-18-1-15,-2 0-6 0,2-2 0 0,0-1-2 16,-3-1 6-16,1-2-21 0,0-2 24 0,2-2-14 16,2-2 11-16,-1 1 6 0,3-3-23 15,1 0-9-15,4 0-14 0,0 0 20 0,0 0-7 16,-10 0 0-16,10 0 7 0,0 0-15 16,-11-9 2-16,9 6-35 0,4 3 4 0,0-2 6 15,1-1 5-15,1 1 23 0,0 0 10 0,1 1 0 16,2 1-34-16,2 0 5 0,-3 0 4 15,3 0 19-15,5 0 7 0,18 15 6 0,-12-7 15 16,-3 3 12-16,0-2 2 0,-4 1-4 16,1 3-19-16,-3-3 19 0,-2 3-8 0,0-1 17 15,-5-1 5-15,-4-2-5 0,2-1-6 0,-2-8-4 16,0 0 0-16,0 7-12 0,-13 5 5 16,2-5-1-16,-5 0 0 0,3-1-16 0,-4-2 8 15,-2-3-8-15,0 1 11 0,8-2-17 0,-7 0-20 16,-2 0 4-16,0 0 2 0,-22-10-87 15,21 2-28-15,2 1-47 0,2 0-53 0,5-2 22 16,2-2-232-16,5 3 37 0,3 2 29 0,2 6 31 16,0 0 25-16,15-21 25 0,3 11 21 0,12 1 20 15,-3 3 19-15,4-6-40 0,5 4-48 16</inkml:trace>
  <inkml:trace contextRef="#ctx0" brushRef="#br0" timeOffset="-36610.23">15824 15344 655 0,'10'-12'396'0,"-4"5"-42"0,-3 5-44 0,-1 4 28 16,0 3-17-16,-2 3-6 0,-2 15-1 0,2-8-17 16,-11 29-19-16,3-12-25 0,2 3-10 0,-1-2-32 15,1 3-9-15,-2-1-6 0,2 2-7 16,4-3-32-16,-3-3-7 0,1-1-19 15,-1-3-5-15,1 1-27 0,-3-2-4 16,4-4-9-16,1-5 0 0,0-6-22 0,0-2 11 16,0-2-17-16,0 0 2 0,2-5-14 15,-2 0-9-15,2-2 2 0,0-2-37 0,2-2 9 16,0-1-14-16,0 1-19 0,9-12 5 0,-2-1-11 16,2 0 1-16,3-2-10 0,-1 1-4 15,4 1 2-15,-2 3 6 0,1 0-2 0,-1 2 5 16,2 2-1-16,0 1 10 0,1 4-15 0,-2-1 12 15,0 5 3-15,1-1-2 0,-7 2 12 16,1 0-10-16,5 0 1 0,15 16-3 0,-18-6 9 16,-4 2 9-16,1 1 4 0,-4 1 7 15,-1 0 1-15,-3 0 1 0,-2-4 2 0,0-10 1 16,0 14-7-16,-13 17-6 0,1-18 16 0,-1-1-8 16,1-2-7-16,-3-1 7 0,-2-2-8 15,0 0 5-15,-3-4-22 0,2-1-16 0,-4-1-18 16,-1-1-47-16,14 0 11 0,-7 0-98 15,-1 0-37-15,-15-11-25 0,16 1-48 0,5-1 30 16,4 1-244-16,-2-1 13 0,6-4 53 0,3 15 51 16,0-12-12-16,0-1 39 0,19-20 7 0,-4 16 71 15,4-1-19-15</inkml:trace>
  <inkml:trace contextRef="#ctx0" brushRef="#br0" timeOffset="-36062.97">16307 15320 677 0,'10'-9'376'0,"-4"2"-24"16,-3 5-22-16,1 1-44 0,-2 3 37 0,-2 3-19 15,0 3 23-15,-2 13-19 0,2-9-4 0,0 9-13 16,-9 31-25-16,7-20-2 0,-3 2-32 0,3 1-13 16,-1 1-12-16,1 1-32 0,0 0 0 15,2-2-30-15,0-3-8 0,0 2 3 0,0-4-33 16,0-17-20-16,0 3-7 0,0 2-11 15,0-3-15-15,0-2-3 0,0-2-29 0,0-3-2 16,0-1-32-16,14 0-10 0,-10-5-9 16,1-3-15-16,1 0-12 0,8-6-5 0,0-1-2 15,-1-4-14-15,1 0-12 0,-1-1 29 0,1-3-12 16,-1 2 3-16,1-4 9 0,-3 2 14 0,-1 1-3 16,-2 3 3-16,-1 3 8 0,-3 1 3 15,0 3-3-15,1 1 10 0,-5 4 14 0,0 0 27 16,0 5 18-16,-2-1 5 0,1-1 2 15,-1 4-7-15,-2 8 15 0,0 2 2 0,3-4-2 16,-1-2 5-16,2-11-3 0,0 9 4 0,0 1-18 16,0-3 1-16,14 12-1 0,-8-9-2 15,2-4 2-15,-2-2 5 0,2-2-17 0,-1 0 13 16,1-2-19-16,-8 0 13 0,13 0-20 0,18-11 15 16,-14 4-27-16,-2-4-3 0,-1-1-13 15,1-1-1-15,1-2-17 0,-1 0 1 0,-6 0 9 16,1 0-13-16,-2-1 3 0,-1 2 1 0,-7 3-10 15,0 11 8-15,0-9 5 0,0 3 5 16,-18-9 2-16,2 7-23 0,3 3-5 0,-5 0-29 16,5 4 9-16,-1-1-71 0,1 2-31 0,1 0-26 15,3 0-68-15,0 0 29 0,-2 0-229 16,2 0-33-16,2 0 37 0,-2 11 32 0,9-9 46 16,5 1 26-16,10 6 24 0,4-2 34 15,7 0-11-15,2 1 12 0</inkml:trace>
  <inkml:trace contextRef="#ctx0" brushRef="#br0" timeOffset="-35767.86">16989 15633 534 0,'6'-8'358'16,"-3"1"-42"-16,-3 1 3 0,0 1-24 0,-3 0-31 16,-3 1-31-16,4 1 38 0,0 2-11 0,-4 0-37 15,2 2 21-15,-3 1-22 0,-9 6-8 0,-2 3 8 16,2 4-13-16,-1 2-13 0,1 4-11 15,3 0-6-15,1-1-34 0,3 4 7 16,2 1-22-16,5-4-8 0,1 2-23 0,0-5-11 16,1-8 1-16,0 3-7 0,15 14-16 15,-4-15-13-15,1-3 6 0,2-2-18 0,0-1-37 16,1-2-21-16,1-4-17 0,-10 0-24 0,8 0-30 16,1 0 8-16,22-14-95 0,-17 4-20 15,0 1-43-15,-5-1-51 0,4-3 27 0,-6 1-253 16,1-2 40-16,-1 0 36 0,-2 0 21 0,-1 0 8 15,-1 0 40-15,-3 0 2 0,4 2 42 0,-1-1 13 16,-1 3 9-16</inkml:trace>
  <inkml:trace contextRef="#ctx0" brushRef="#br0" timeOffset="-35467.69">17203 15393 388 0,'2'-10'450'16,"0"2"-52"-16,0 4-57 0,0-1-44 16,0 5 31-16,0 0-40 0,-1 0 4 0,1 3-9 15,-1 3-10-15,-2 2 5 0,3 18-10 0,-2-12-22 16,0 8-14-16,0 3-12 0,0 4-12 16,-11 28-31-16,8-25-10 0,-1-1-21 0,-3-3-12 15,3 2-20-15,-1-2-29 0,1 0-54 16,-3-7-32-16,5-2-39 0,0-5-41 0,2-4 7 15,0-10-102-15,0 7-35 0,0-7-40 16,0 7-48-16,0-7 31 0,0 0-224 0,8 9 37 0,-5-10 35 16,1-2-17-16,1-1 41 0,8-4 26 15,-1-4 24-15,3-1 34 0,-4-1-14 0,3-1 22 16</inkml:trace>
  <inkml:trace contextRef="#ctx0" brushRef="#br0" timeOffset="-35176.56">17351 15640 477 0,'11'-11'327'0,"-3"0"1"0,-5 4-36 0,1 1 2 16,1 2-33-16,-2 1-8 0,-3 2-19 15,0 0-30-15,-1 0-22 0,-3 2 14 16,-3 0-1-16,-7 4-1 0,-2 0-22 0,-1 1-21 16,1 1-16-16,-2 3-11 0,2-3-5 0,1 1-4 15,0 1-22-15,0-1-11 0,1-1-8 16,1-2-12-16,3 1 7 0,2 0-13 0,0-3 5 16,3-1-30-16,1 2 20 0,-1-2-20 0,4-1-8 15,-1 1-25-15,0 0 17 0,2-1-17 16,0-1 15-16,0 0-14 0,0 0 21 0,10 13-16 15,-4-9-6-15,8 5 2 0,0-1 14 0,1 0-14 16,0 1-16-16,1-1 22 0,3 0-4 16,-4 1-9-16,1-4 4 0,-1 3 4 0,-1 0-13 15,1-2-6-15,0 1 3 0,-5-4-78 0,-2 0-42 16,1-2-46-16,-1 0-55 0,0-1 21 16,-1 0-297-16,1 0 21 0,-8 0 58 0,7 0 41 15,6 0 15-15,6 0 31 0,2 0 11 0,1 0 41 16,3 0 4-16</inkml:trace>
  <inkml:trace contextRef="#ctx0" brushRef="#br0" timeOffset="-34757.36">17920 15550 951 0,'3'-12'365'0,"0"1"-50"0,-3 4-22 15,0 0-31-15,0 3-31 0,-4-1 19 0,-1 3-17 16,0 2-21-16,0 0-15 0,-12 6-2 0,1 2-25 15,-5 3-19-15,1 2-22 0,0 0 4 0,-1 0-26 16,4 0 2-16,1-1-24 0,1 2 3 16,1-4-12-16,1 0-13 0,4 2-9 0,2-4 1 15,2-1-13-15,1-1-6 0,2-2 6 0,0 0-4 16,2 1-13-16,0-5 3 0,0 0-7 16,0 0 3-16,0 7 2 0,14 2-7 0,-1-1-9 15,2-3 12-15,3 0-29 0,-1 2 18 0,2-3 0 16,0 2-19-16,0-3 10 0,3 1 4 0,-4 0 2 15,1 1-1-15,-2 2-13 0,-3 1 13 16,0 0 0-16,-3 1-6 0,-2-2 18 0,-3 0 14 16,-1-1 15-16,-4 1 17 0,-1-2-7 15,0-5 6-15,0 0 6 0,-16 20-3 0,4-13-21 16,-3 1-2-16,-4 0-6 0,-3-1 0 0,-1-2 9 16,0-1-19-16,-4-3-11 0,0 0-32 15,10-1-41-15,-4 0-52 0,-5 0 10 0,0 0-145 16,-31-13-55-16,32 6 28 0,5 3-298 0,2 1 42 15,2-4 36-15,9-1 31 0,1 3 46 16,4 1 29-16,2 4 24 0,0 0 19 0,0-8 27 16,29-8 13-16</inkml:trace>
  <inkml:trace contextRef="#ctx0" brushRef="#br0" timeOffset="-34569.28">18184 15741 923 0,'4'0'335'16,"0"0"-16"-16,0 0-44 0,1 0-38 0,-2 0-19 15,-1 3-45-15,0-3-57 0,-1 0-59 16,1 0-63-16,-2-1-83 0,0-1 9 0,0-1-299 16,2 2 26-16,-4 1 24 0,2-2-19 0,0 1 54 15,0 0-3-15</inkml:trace>
  <inkml:trace contextRef="#ctx0" brushRef="#br0" timeOffset="-32534.27">14679 16857 433 0,'0'0'389'0,"0"0"-13"0,-16 0-76 0,16 0 3 16,0 0-48-16,0 0-4 0,0 0-29 0,0 0 0 15,0 0-17-15,0 0-32 0,-9-8 2 16,24-6-29-16,6 2-15 0,1 1 5 0,3 3-14 15,1-1-7-15,2 5-15 0,1 4-12 16,-15 0 3-16,22 11-12 0,-13-2 3 0,-4 3-21 16,-1 3-5-16,-4 3 0 0,-1-1-15 0,-2 3 7 15,-6-2-30-15,-1 0 19 0,-2-3-3 16,-2 0-5-16,0-6 2 0,0 3-3 0,-13 15-8 16,5-13-5-16,-2-2 5 0,3-3-4 0,-6 2-6 15,-1-1-6-15,1-2 9 0,-3 0-7 0,3-1 2 16,-1-2-7-16,1-2 20 0,4 1-24 15,0-1 5-15,2-1-4 0,1 0-9 0,3-1 11 16,-1 1 7-16,0-2-9 0,3 0 4 16,1 3-4-16,0-3 8 0,1-3-20 0,3 3-5 15,0 0 26-15,2 0-1 0,1 3-2 0,12-2 8 16,-9-1-11-16,17 11-5 0,-8-1 2 0,-2-1-15 16,0-2 20-16,1 7-18 0,-3-1 7 15,-2 1 23-15,1-2-20 0,-5 1-2 0,3 1-7 16,-4-2 23-16,-6-2-11 0,-1 0-10 0,-1-10 21 15,0 6-3-15,0 0 7 0,-13 11-11 16,1-6 4-16,-2-3-8 0,-4-1 0 0,1 0 6 16,-2-2 3-16,-5 0 3 0,1-2-6 15,1-2-6-15,-3 0-17 0,0-1 0 0,12 0-17 16,-5 0 3-16,-3 0-67 0,-19-10-20 0,20 1 1 16,7 2-10-16,1-3-18 0,5-2-32 15,5 0-25-15,2 12 16 0,9-28-91 0,0 12-90 16,2 1-84-16,5 2 31 0,0 0 28 0,4-1 25 15,-3 1 14-15,4-1-4 0,2 6-7 16</inkml:trace>
  <inkml:trace contextRef="#ctx0" brushRef="#br0" timeOffset="-32145.07">15190 17024 374 0,'4'-1'397'0,"-4"-1"-63"0,2 4-36 15,0 1-18-15,0 0-15 0,-2 1 5 0,-2 1-34 16,-4 10 17-16,2 6-31 0,-2-1 15 0,-3-1-13 16,5-2-29-16,1 5-16 0,1-3 7 0,-1 1-26 15,3-3-7-15,0-8-11 0,0 1-18 16,0 1-7-16,12 12-15 0,-1-11 1 0,-5-6-16 16,9 1-12-16,-2-6-1 0,0-1-6 0,-13 0-17 15,13 0 5-15,0 0-15 0,18-14-1 16,-14 4-10-16,-3 1 4 0,1-1-4 0,-1-5-6 15,-3-1-18-15,0 2 5 0,-1-2-11 0,-1-1-23 16,-3-4-4-16,-2 4-17 0,1 1 19 16,-2 3-9-16,-3 1-6 0,0 12 11 0,0-10 11 15,0 3-1-15,-18-10-2 0,9 11 2 16,-5 1-1-16,-1 1-6 0,-2 2-15 0,-3-1-5 16,9 3-3-16,-2 0 5 0,-3 0-59 0,1 0-13 15,0 0-37-15,-16 12-42 0,20-9-39 0,7-1 22 16,-3-2-213-16,6 3 35 0,-1-1 30 15,4 1-64-15,-1-3 29 0,4 2 46 0,3-1 8 16,-1 0 33-16,14-1-13 0,-11 0 36 16</inkml:trace>
  <inkml:trace contextRef="#ctx0" brushRef="#br0" timeOffset="-31661.92">15476 17021 599 0,'2'0'338'0,"1"-1"-23"0,-1 1-45 0,0-1-10 15,0 1-8-15,-2 0-11 0,2 0-28 16,-2-3-14-16,0 3-39 0,-2-2 8 0,2 1-19 16,0-2-28-16,0 0-22 0,-2 0-9 15,0-2-11-15,2 1-3 0,-2-1 2 0,0 0-9 16,-1 1-7-16,3 0-5 0,-4 0-8 0,4 1-8 16,-2 1-20-16,2-1 12 0,0 3 3 15,0 0-30-15,0 0 33 0,4-2-3 0,-2 5-16 16,3-1-4-16,8 6 3 0,-3-2-14 0,2 2 12 15,3-3-6-15,0 2-7 0,1-3 1 16,-1 0-3-16,-1-3 2 0,-14-1 19 0,11 0-2 16,0 0-10-16,-1 0 1 0,-2 0 4 15,7 0-1-15,13-14-1 0,-17 9 13 0,-2 0-19 16,-4 3 0-16,1-2-15 0,1 1 4 0,-4 0 1 16,-1 1 10-16,2-1 2 0,-4 2-2 15,2-2-10-15,0 2 2 0,-1-1 2 0,-1 1-4 16,0 1-14-16,0 1 17 0,-1 2 1 15,-1 1 25-15,-6 10 10 0,0 1 2 0,0 5 9 0,1 1 15 16,-2 2-7-16,-1 3-7 0,2 0 6 16,-1-4-9-16,-1 3-7 0,0-1 14 0,-1 0-21 15,1 0 2-15,1-2-3 0,1-1-3 0,1-5-31 16,-2-1-18-16,4-7-21 0,3 0 9 16,2-1 3-16,-2-5-135 0,2 1-37 0,0-3-56 15,2-5 24-15,0 3-285 0,2-3 25 0,6-7 36 16,1-1 29-16,2-4 28 0,-1 1 47 15,5 1 26-15,-3 0 13 0,4 0-19 0</inkml:trace>
  <inkml:trace contextRef="#ctx0" brushRef="#br0" timeOffset="-31122.67">16054 17024 371 0,'-2'-1'428'16,"4"-1"-61"-16,-2 1-30 0,0 0-33 0,-2-2-39 15,0 1 46-15,2-1-22 0,-3 1-2 16,1-2-33-16,-1 1-4 0,1 0-8 0,0-1-24 16,1 1-15-16,-1 1-19 0,0-1-2 0,0 1-9 15,0 0-18-15,2-1-10 0,0 0-20 16,0 0-21-16,0 3 2 0,0 0-26 0,0 0 6 16,0-6-21-16,11-3 4 0,-6 8-20 0,0-2 7 15,1 4-12-15,0 1-23 0,6 5 4 0,1 3-3 16,-2 2-9-16,-1 5 10 0,-3 0-17 15,1 1 11-15,-4 3-14 0,-1-2 13 0,-3 3-12 16,2 2 8-16,-2-14-2 0,0 4-10 16,-17 20 14-16,8-19-6 0,-1 0-6 0,-1-1 14 15,-3-3-17-15,1 0 2 0,-3-4 3 16,7-2-7-16,-8 0 9 0,-1 1 1 16,4-5 1-16,7-1-10 0,-2 0-14 0,-2 0-13 15,-5 0-6-15,-13-15-14 0,16 7-4 0,1-1 1 16,3-3 1-16,3 4 1 0,1 2 1 0,1 0-11 15,1 0 12-15,3 2-8 0,0 0 15 16,0 1 8-16,0 3 5 0,0 0-6 0,0 0 12 16,10-8 1-16,-4 8-3 0,-1 0 11 15,1 2-21-15,8 3 39 0,1 2-18 0,-1 0 34 16,1 0-9-16,-3 3-3 0,1 0 9 0,-2 2-2 16,1-2-3-16,-7-1-1 0,8 1-8 0,-2-1-3 15,-2-5 1-15,-2 2-9 0,2-4-34 16,4 6 4-16,-2-6-66 0,-5 1-42 0,4-2-48 15,-10-1-31-15,9 0-34 0,5 0 23 0,4 0-121 16,2 0-139-16,25-12 41 0,-21 8 47 0,-1-2 27 16,0-2 27-16,-3-4 16 0,-2 0 32 15,0-1-25-15,0-1-5 0</inkml:trace>
  <inkml:trace contextRef="#ctx0" brushRef="#br0" timeOffset="-30765.5">16521 16817 534 0,'2'-11'429'0,"0"3"-66"0,0 1-50 16,1 2 18-16,-2-1-51 0,0 2-9 0,-1 0-34 15,1 1-15-15,-1 0-28 0,0 2 4 16,2 1-15-16,-4 1 4 0,1 3-11 0,-6 10 0 16,-1 4-13-16,-3 5-2 0,-1-1 2 0,1 4-4 15,-2 6-10-15,-5 4 9 0,-1 6-9 0,1-1-5 16,-4 3-9-16,-1 0-29 0,1 2-3 15,-3 1-6-15,-1-1-2 0,-1 2-32 0,2-2 10 16,-1-4-13-16,0 4-26 0,2-5 9 0,1-3-22 16,4-6-2-16,2-3-29 0,1-3-9 15,3-4-1-15,-1 0-14 0,3-4 13 0,4-5-17 16,-7 0 3-16,10-1-20 0,0-3-6 16,1-6-19-16,-1 1-11 0,2 0-19 0,2-3 10 15,0 1-73-15,-2-1-4 0,2-1-35 0,0 0-19 16,2 0-14-16,0-3-27 0,0 3 23 15,7-9-217-15,-2 1 8 0,0 1 6 0,4-3 30 16,0-2 29-16,3 1 41 0,-3 0 20 0,9 0 14 16,0 1 7-16</inkml:trace>
  <inkml:trace contextRef="#ctx0" brushRef="#br0" timeOffset="-30250.26">16860 17061 359 0,'6'-7'451'16,"-2"2"-83"-16,0 1-61 0,-2 4 8 0,1 4-42 16,-3 2 46-16,4 11-9 0,-6 5-3 0,2-10-20 15,-11 30-30-15,6-16-24 0,-7 0-6 0,2 3-23 16,-4 0-18-16,2-1-8 0,-1 0-31 0,-3-4-26 16,4 0 5-16,1-2-29 0,-1 2-12 15,3-8-31-15,-1 0-30 0,4-4-23 0,3-2-18 16,3-10-49-16,0 0 6 0,0 7-102 0,13 2-27 15,-9-9-29-15,2-3-53 0,10-5 24 16,0-2-214-16,-1 2 33 0,3-6 34 0,5 2-29 16,-5-5 27-16,0 2 26 0,1-2 34 15,-1 2 31-15,-1-1 3 0</inkml:trace>
  <inkml:trace contextRef="#ctx0" brushRef="#br0" timeOffset="-29908.11">17074 17187 838 0,'5'-3'302'0,"-3"2"-35"16,-2-1 1-16,2 2 14 0,-2 2-35 15,-2 1 19-15,2-2 2 0,-4 5-12 0,-6 9-6 16,3 1-12-16,-1-1-7 0,-2 0-23 16,3 3-14-16,1 0-17 0,2 1-17 0,-1-2 5 15,1 2-18-15,1-6-21 0,3-3-15 16,0-1-13-16,0-2 5 0,13 11-20 0,-3-8-4 16,-2-5-12-16,4-2 3 0,-3-3-9 0,0 3-22 15,0-3-6-15,-9 0-5 0,13 0 2 0,21-12-8 16,-16 4-12-16,-2-4-7 0,1 1 2 15,-3-1-13-15,2 1-3 0,-3-6-1 0,-1 3 11 16,-2-1-6-16,0 0-13 0,-1-1 14 16,-5 1-16-16,1 0 10 0,-5 3-7 0,2 3-2 0,-2 9-2 15,0-8-10-15,0 8 10 0,-11-15 2 16,5 12-15-16,0 1-14 0,-1 1-18 0,-1 2 6 16,-1-1-66-16,-5 0-33 0,-3 0-57 15,-10 11-48-15,17-10 28 0,3 3-304 16,1-4 46-16,4 3 57 0,2-2 5 0,0 0 56 15,2 1 6-15,2-2 21 0,-1 0 7 16,3 3 44-16,2-3 33 0</inkml:trace>
  <inkml:trace contextRef="#ctx0" brushRef="#br0" timeOffset="-29382.86">17456 17229 242 0,'4'0'438'0,"1"0"-51"16,-1 0-51-16,-1-2-31 0,0 2-36 0,-1 0-16 15,0-3-14-15,0 3-27 0,-2 0 42 16,0-2-8-16,2 0-14 0,-2-1-7 16,0 1-13-16,0-1-16 0,0 0-15 0,0 0-6 15,0-1-21-15,0 1-8 0,0-1-17 16,2 0-5-16,2-1-29 0,-1-1-1 0,6-5-11 16,2 1-17-16,0 3-2 0,3-1 5 0,3 4-23 15,-5 1 1-15,-1 3-11 0,-11 0 8 0,11 0-12 16,14 17 0-16,-15-5-13 0,-3 3 7 15,-5-1-6-15,1 3-1 0,-1 3-10 0,-2-10 7 16,0 6-1-16,0 0 3 0,-16 21-3 16,8-18-9-16,-1-1 5 0,-3-1 7 0,0-5-2 15,0 5 1-15,-1-5-21 0,0 1 15 16,-2-5-8-16,2 2-9 0,-5-3 17 0,3-2-15 16,-2-2 11-16,0-1-14 0,3 1 14 15,1-1 2-15,3-2-13 0,-2 0 6 0,4 0-18 16,0 0 5-16,1 0 3 0,7 0-8 15,0 0-12-15,-7 0 8 0,7 0 4 0,0 0-11 16,-7 0 8-16,7 0-4 0,0 0-1 0,-6-12 4 16,9 9-8-16,1 0 8 0,0 0 5 15,12-2 5-15,-1-2-1 0,2 4-11 0,-2 3 11 16,3-3 2-16,2 1 6 0,-12 2-6 0,5 0 5 16,3 0-4-16,0 0-1 0,1 0-15 0,13 12 0 15,-19-10-17-15,-3 0-34 0,1 1 6 16,-4 0-112-16,2-3-13 0,-3 0-30 0,0 1-26 15,0 2 27-15,-4-3-142 0,0 0-77 16,0 0-24-16,8 0 53 0,-8 0 18 0,8 0 13 16,0 0 29-16,19-10 38 0,-5 4 14 0,0-2 12 15</inkml:trace>
  <inkml:trace contextRef="#ctx0" brushRef="#br0" timeOffset="-29055.71">17958 17192 394 0,'10'-13'433'0,"-3"3"-60"0,0 0-35 0,-1 3-14 15,-3 4-42-15,1-1-6 0,-3 3 9 16,-3 4 16-16,-3-1-17 0,4 3-5 0,-10 10-19 16,5 0-25-16,-3 3-15 0,-1 2-8 0,1 2-9 15,0 0-30-15,1-1-5 0,-2 2-38 16,8-3 14-16,-4-2-37 0,1 1 0 0,-5-4-20 16,7-3-9-16,0-2-6 0,1-3-18 0,2-1 5 15,-2 0-13-15,2-4 21 0,0 1-29 16,0-3 10-16,0 0-17 0,0 0 6 0,11 9-17 15,-6-9 4-15,3 1 5 0,0-1-23 16,13 2-17-16,0-2-6 0,-1 0 6 0,-8 0-30 16,5 0-6-16,3 0-13 0,0 0-38 15,1 0 2-15,0 0 9 0,2 0-97 0,-3 0 1 16,-1 0-25-16,2 0 2 0,15-10-28 0,-26 8-60 16,-10 2 29-16,14 0-197 0,-3 0-9 15,-2 0 35-15,5-9 33 0,-11 7 21 0,-2 2 25 16,0-2-17-16,-1-2 22 0,0 2 34 0,0-1 42 15</inkml:trace>
  <inkml:trace contextRef="#ctx0" brushRef="#br0" timeOffset="-28852.61">18201 17316 467 0,'-4'-5'399'0,"1"2"-36"16,0-1-27-16,2 2-43 0,0 2-36 0,-1 0 50 16,1 2-14-16,-1 2-12 0,-1 0-8 0,-1 12-17 15,-2 0-12-15,-3 2-22 0,0 0-27 16,2 1-24-16,0 0-8 0,0-2-30 0,0 2-1 15,1-4-28-15,1 2-30 0,-1-8-48 0,1 4-55 16,1-2 4-16,2-3-78 0,-3-1-66 16,4-2-32-16,-2-3-56 0,0 1 22 0,2-3-260 15,0 0 17-15,-1 0 29 0,2 0 36 0,4 0 51 16,3 0 32-16,15-4-19 0,-9 4 11 0,33-9 49 16</inkml:trace>
  <inkml:trace contextRef="#ctx0" brushRef="#br0" timeOffset="-28564.49">19372 16995 577 0,'4'-1'444'0,"-1"-1"-71"0,1 0-50 0,0 0 21 16,0 2-25-16,2 2-14 0,1-4-25 15,1 2-29-15,3 0-15 0,4 0-12 16,26 11-27-16,-17-8-19 0,0 2-26 0,1-1-1 16,-1-1-21-16,-1-1-21 0,1 3-37 0,-1-3-41 15,-2 2-4-15,-1-2-109 0,-8 0-72 0,-3 0-60 16,2 1 20-16,-6-3-221 0,-5 0 33 16,0 0 30-16,0 0 29 0,0 0 24 15,11 2-65-15,-12-1 19 0,0 2-6 0,-3-2 15 16,-2 1 29-16,-7 6 6 0</inkml:trace>
  <inkml:trace contextRef="#ctx0" brushRef="#br0" timeOffset="-28349.35">19472 17145 354 0,'-3'3'489'0,"0"-2"-98"16,0 2-20-16,2-3-14 0,-1 2 0 0,3-1-31 15,0 1-24-15,2 0-21 0,1 0-34 16,3 0-17-16,8 4-26 0,3-3-14 0,0 2-35 15,2 1-10-15,4-5-18 0,2 3-12 0,-2-1-58 16,3-1-24-16,2 3-6 0,-4-5-130 16,6 1-56-16,0 0-66 0,3 1 22 0,1-1-287 15,-1-1 3-15,-16 0 38 0,5 0 57 16,5 0-8-16,32-12 22 0,-26 7 28 16,-2 2 13-16,1-4 8 0</inkml:trace>
  <inkml:trace contextRef="#ctx0" brushRef="#br0" timeOffset="-27605.03">20588 16823 415 0,'-1'-3'364'0,"-1"0"-35"0,1-3-11 16,-1 1-37-16,2 0 15 0,0-1-35 0,1 0-31 15,1-2-26-15,-2 1-24 0,9-14 16 16,0 7-24-16,2 1 9 0,1 1-27 0,1 2 13 15,1 0-22-15,3 2-11 0,3-1-7 0,-2 5-5 16,4 1-12-16,0 2-6 0,-12 1-1 0,5 0-15 16,20 10-9-16,-19-2 5 0,0 7-12 15,-5 2-11-15,-5 0-2 0,2 2 1 16,-3 0-7-16,-3-2-1 0,-2-11-23 0,0 8-6 16,0-1-4-16,-16 19-2 0,10-17-13 0,-2 0 10 15,-4-3-10-15,2 1-10 0,-2-1-9 0,-2-2 0 16,0 1-15-16,0-4 13 0,1 0-1 15,-5 1-2-15,4-4-12 0,-1 2 24 0,4-2-10 16,-5 3-15-16,5-7 25 0,1 3-4 16,1 1-10-16,2-3 23 0,3 0-7 0,-1 0-3 15,1 1 6-15,1 1 4 0,1-3-13 0,-1 2 25 16,1-2 3-16,1 1-6 0,1-1 3 16,0 0-18-16,0 0 12 0,13 4-13 15,-6-3 5-15,12 2 6 0,1-2 5 0,2 1 0 16,1 2-9-16,1 1 12 0,-1 1 2 0,1 1-4 15,-1 0 15-15,1 1-10 0,-3 2 27 16,2 4-2-16,0 0-8 0,-7-1 4 0,-1 2 3 16,-5 1 14-16,0-2 9 0,-5 0-6 0,-2-1 0 15,-2-5-11-15,-1-8-7 0,0 9-3 0,-12 10 9 16,3-9-10-16,-2-3-7 0,-3 3 11 16,-1-3-5-16,-2-2-13 0,-2 0-5 0,-3-3 0 15,-2 1-1-15,11-3 15 0,-6 0-13 0,-5 0 4 16,-2 0-15-16,-28-13-4 0,25 7-30 15,1 1-15-15,1 0-21 0,5-3-21 0,1 1 9 16,5 0-90-16,1 0-34 0,3-2-58 0,3-1-30 16,5 3 24-16,3-1-166 0,1 8-103 15,0-8 35-15,0 8 37 0,19-24 33 0,-5 14 27 16,-1 1 25-16,4-1 31 0,0-1 45 16,5 3-1-16</inkml:trace>
  <inkml:trace contextRef="#ctx0" brushRef="#br0" timeOffset="-26433.49">20992 16310 465 0,'16'0'351'0,"17"-22"-45"0,-8 20 3 0,2-1-31 15,5 3-13-15,-16 0-32 0,9 0-30 0,3 0 6 16,6 0-19-16,40 11-22 0,-33-10 15 15,0 2-20-15,1-1-17 0,0-2-17 0,-4 2-14 16,-19-2-34-16,8 0 7 0,4 0-18 16,1 0-3-16,-1 0-8 0,-3 0-5 0,-4 0-7 15,-5 0 2-15,-2 0-4 0,-6 0-4 16,-1 0-8-16,-4 0 2 0,-6 0-3 0,10 5-4 16,-11 0-2-16,-5 15-9 0,1 2-14 0,-5 1 7 15,0 0 10-15,0 1 0 0,-2 5 30 16,1 4-4-16,0 1 20 0,1 2-14 0,1 3-3 15,2 4 1-15,2 1 3 0,-1 3-9 16,3 1-8-16,0 2-2 0,0 4 4 0,0-1-7 16,-1 4 16-16,2-1-5 0,0 1-6 0,1-2 0 15,-5 1 1-15,5-1-10 0,-2-2 12 16,1-3-5-16,-2 2-6 0,0-3 7 0,-1-4 3 16,-1-3 2-16,-3-4 6 0,1-3 1 0,-6 17-3 15,1-18-6-15,-1 3-15 0,5-6 21 0,-3-8-4 16,-1-4-11-16,0-4-5 0,-2 1-11 15,-2-7 13-15,-1 0-3 0,-3-7 1 0,2-1-17 16,-2 4 19-16,1-2-11 0,-3-1 2 0,-2 1 0 16,1 1 0-16,11-4-3 0,-9 0-10 15,-3 0-35-15,-3 0-32 0,2 0-33 0,-33-12-20 16,30 12 13-16,2-5-136 0,-5 1-46 16,2-1 26-16,1-1-239 0,3 0-46 0,-5-3 39 15,1 1 45-15,-3-4 34 0,-3 3 29 0,-8-5 25 16,-2 6 23-16,-5-5 24 0,-11-1 12 15,-3 3 3-15</inkml:trace>
  <inkml:trace contextRef="#ctx0" brushRef="#br0" timeOffset="-25318.97">14213 16658 383 0,'17'0'328'0,"-17"0"-34"15,14 0-18-15,5-20-7 0,-15 19 13 0,-2 1-12 16,1-1-57-16,-2 1 16 0,2 0-26 0,-1-1-23 15,-2 1-20-15,0-3 2 0,0 2 4 16,-2-1-28-16,-2 2-20 0,-1-2-32 0,-1 2 7 16,-13-1-10-16,-2-1-9 0,0 1-4 0,-6 1-25 15,13 0 12-15,-8 0 11 0,-5 0-29 16,-32 12 9-16,28-7-11 0,2 0-4 0,-2 1 3 16,2 1-20-16,4 1-1 0,-2-1 11 0,3-1-9 15,5 2-2-15,-1 2-13 0,4-2 17 16,0-2 14-16,5 2-16 0,-1 0 8 15,2 4-10-15,3-3-8 0,-2 3-5 0,4 1-6 16,0 1 33-16,3-3-40 0,0 5 27 0,0-2 0 16,2-1 9-16,0-3-8 0,0 4 0 0,0 4 13 15,11 21-20-15,-9-15 6 0,1 3 15 16,-1-2-4-16,0 5 9 0,-2 0 10 0,0-14 2 16,0 8-8-16,0 6 7 0,-13 34-5 0,8-29 10 15,-5 1 2-15,0 0-10 0,-1-4 12 16,-1 3 2-16,-2 1-19 0,0-3 5 0,-2-1 14 15,1 0-14-15,-2-2-7 0,-2 2-6 0,2-3 2 16,1 1-7-16,-3-1 11 0,2-1-4 16,-14 18 2-16,5-3-20 0,6-9 2 0,0 0 0 0,4-3-4 15,6-4-3-15,1-3 1 0,2-4 4 16,2-2 5-16,0 0-15 0,3-6 21 0,1 0-20 16,1-12 18-16,0 10-10 0,0 1 14 0,13 10-11 15,-2-10 16-15,2-3-4 0,4 4-2 16,4 0 15-16,3-5-2 0,3-2 0 0,2 2 5 15,4-7-11-15,4 0-9 0,-20 0-4 16,11 0 0-16,4 0-10 0,0 0-3 16,37-11-40-16,-33 7-12 0,-5 2-34 0,-2-3-25 15,-6 5-34-15,0 0 13 0,0-2-94 0,-6-4-38 16,-2 2-38-16,-6 1-40 0,3-1 29 16,2-3-227-16,-5 2 38 0,-1-1 38 0,1-1 32 15,-5 0 9-15,6 3 27 0,3-8 24 0,0 2 42 16,2 0 7-16,1-4 9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135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9861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53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111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103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716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3532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89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357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703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32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D38A1-5C11-4B98-BC95-C5E51CBB0985}" type="datetimeFigureOut">
              <a:rPr lang="en-IN" smtClean="0"/>
              <a:t>04/05/22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82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14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11288"/>
            <a:ext cx="9626019" cy="132178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6480" y="435240"/>
              <a:ext cx="12020040" cy="4022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320" y="428400"/>
                <a:ext cx="12043440" cy="403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2625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1200" y="97200"/>
              <a:ext cx="10491840" cy="641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640" y="90360"/>
                <a:ext cx="10512720" cy="64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613360" y="5243400"/>
              <a:ext cx="2558520" cy="721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5080" y="5233320"/>
                <a:ext cx="2574360" cy="73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1144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0" y="560160"/>
              <a:ext cx="11326320" cy="6294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600" y="550440"/>
                <a:ext cx="11345760" cy="631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0271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622" y="171943"/>
            <a:ext cx="10515600" cy="587912"/>
          </a:xfrm>
        </p:spPr>
        <p:txBody>
          <a:bodyPr>
            <a:normAutofit fontScale="90000"/>
          </a:bodyPr>
          <a:lstStyle/>
          <a:p>
            <a:r>
              <a:rPr lang="en-IN" dirty="0"/>
              <a:t>Message Digest Generation using SHA-512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5572" y="759855"/>
            <a:ext cx="7763279" cy="594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22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727028" cy="58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368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Securing Hash Algorithm</a:t>
            </a:r>
          </a:p>
        </p:txBody>
      </p:sp>
    </p:spTree>
    <p:extLst>
      <p:ext uri="{BB962C8B-B14F-4D97-AF65-F5344CB8AC3E}">
        <p14:creationId xmlns:p14="http://schemas.microsoft.com/office/powerpoint/2010/main" val="302669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to SHA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670" y="1936391"/>
            <a:ext cx="7645758" cy="40883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225800" y="3179160"/>
              <a:ext cx="1776240" cy="2828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16800" y="3168720"/>
                <a:ext cx="1796400" cy="284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5738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016" y="786349"/>
            <a:ext cx="7786017" cy="50412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16640" y="1149480"/>
              <a:ext cx="10308240" cy="3776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0520" y="1141920"/>
                <a:ext cx="10320120" cy="37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200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 512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algorithm takes as input a message with a maximum length of less than </a:t>
            </a:r>
            <a:r>
              <a:rPr lang="en-IN" dirty="0"/>
              <a:t>2</a:t>
            </a:r>
            <a:r>
              <a:rPr lang="en-IN" baseline="30000" dirty="0"/>
              <a:t>128</a:t>
            </a:r>
            <a:r>
              <a:rPr lang="en-IN" dirty="0"/>
              <a:t> bits</a:t>
            </a:r>
            <a:r>
              <a:rPr lang="en-US" dirty="0"/>
              <a:t> and produces as output a 512-bit message digest. </a:t>
            </a:r>
          </a:p>
          <a:p>
            <a:r>
              <a:rPr lang="en-US" dirty="0"/>
              <a:t>The input is processed in 1024-bit blocks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531" y="3655184"/>
            <a:ext cx="6604648" cy="218370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160000" y="3460680"/>
              <a:ext cx="8950680" cy="2411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53520" y="3451320"/>
                <a:ext cx="8960040" cy="242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684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SHA-512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986" y="1690688"/>
            <a:ext cx="4529944" cy="48739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2903400" y="3521520"/>
              <a:ext cx="2963520" cy="2018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8000" y="3516840"/>
                <a:ext cx="2979000" cy="202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1342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640" y="1171094"/>
            <a:ext cx="7043269" cy="434455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689920" y="945360"/>
              <a:ext cx="5940000" cy="4356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82360" y="937080"/>
                <a:ext cx="5955480" cy="437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6460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00" y="77760"/>
              <a:ext cx="9214920" cy="6648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20" y="69120"/>
                <a:ext cx="9233280" cy="666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9363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1040" y="66600"/>
              <a:ext cx="8832960" cy="1395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760" y="59760"/>
                <a:ext cx="8844840" cy="14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4986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48</Words>
  <Application>Microsoft Macintosh PowerPoint</Application>
  <PresentationFormat>Widescreen</PresentationFormat>
  <Paragraphs>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SHA</vt:lpstr>
      <vt:lpstr>Introduction to SHA</vt:lpstr>
      <vt:lpstr>PowerPoint Presentation</vt:lpstr>
      <vt:lpstr>SHA 512 Algorithm</vt:lpstr>
      <vt:lpstr>SHA-512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Message Digest Generation using SHA-512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PRASHANTH S</cp:lastModifiedBy>
  <cp:revision>9</cp:revision>
  <dcterms:created xsi:type="dcterms:W3CDTF">2021-12-11T15:10:56Z</dcterms:created>
  <dcterms:modified xsi:type="dcterms:W3CDTF">2022-05-04T17:29:15Z</dcterms:modified>
</cp:coreProperties>
</file>

<file path=docProps/thumbnail.jpeg>
</file>